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61" r:id="rId4"/>
    <p:sldId id="258" r:id="rId5"/>
    <p:sldId id="257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B7443-F820-4FF2-8364-21E0D0DBB172}" type="datetimeFigureOut">
              <a:rPr lang="en-US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C2952-B476-44F9-A6F3-899D292C37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C2952-B476-44F9-A6F3-899D292C37A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59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C2952-B476-44F9-A6F3-899D292C37AB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48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C2952-B476-44F9-A6F3-899D292C37AB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7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C2952-B476-44F9-A6F3-899D292C37AB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4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0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7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6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9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6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1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5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8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57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Calibri Light"/>
              </a:rPr>
              <a:t>Track Team Car Wash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By Claire Estes, Devon Fontenot, </a:t>
            </a:r>
            <a:r>
              <a:rPr lang="en-US" err="1"/>
              <a:t>Kaelin</a:t>
            </a:r>
            <a:r>
              <a:rPr lang="en-US"/>
              <a:t> Foreman, Alexander Granados, Brandon Glenn.</a:t>
            </a:r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Our 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 track team is hosting a car wash in order to raise money. We will advertise around town and in schools, through local media outlets, and by emailing people in order to get customers and support.</a:t>
            </a:r>
          </a:p>
        </p:txBody>
      </p:sp>
    </p:spTree>
    <p:extLst>
      <p:ext uri="{BB962C8B-B14F-4D97-AF65-F5344CB8AC3E}">
        <p14:creationId xmlns:p14="http://schemas.microsoft.com/office/powerpoint/2010/main" val="310965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Who- Alexander Granados</a:t>
            </a:r>
          </a:p>
          <a:p>
            <a:r>
              <a:rPr lang="en-US"/>
              <a:t>What-Personal Selling- for Track Team Car Wash </a:t>
            </a:r>
          </a:p>
          <a:p>
            <a:r>
              <a:rPr lang="en-US"/>
              <a:t>Where-Around the school and restaurant also shopping area in Pearland </a:t>
            </a:r>
          </a:p>
          <a:p>
            <a:r>
              <a:rPr lang="en-US"/>
              <a:t>Why-To help raise money for the Track Team </a:t>
            </a:r>
          </a:p>
          <a:p>
            <a:r>
              <a:rPr lang="en-US"/>
              <a:t>When-2 weeks before the Car Wash for the Track Team </a:t>
            </a:r>
          </a:p>
          <a:p>
            <a:r>
              <a:rPr lang="en-US"/>
              <a:t>How-By Personal Selling for the Car Wash to help raise money for the Track Team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Calibri Light"/>
              </a:rPr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Who- Claire Estes</a:t>
            </a:r>
          </a:p>
          <a:p>
            <a:r>
              <a:rPr lang="en-US"/>
              <a:t>What- Car Wash for the Track Team- Advertising</a:t>
            </a:r>
          </a:p>
          <a:p>
            <a:r>
              <a:rPr lang="en-US"/>
              <a:t>Where- We will advertise through local news outlets like the Houston Chronicle and Pearland Journal and also with signs around town to advertise.</a:t>
            </a:r>
          </a:p>
          <a:p>
            <a:r>
              <a:rPr lang="en-US"/>
              <a:t>Why- People will see it when they are reading the paper or going to the grocery store.</a:t>
            </a:r>
          </a:p>
          <a:p>
            <a:r>
              <a:rPr lang="en-US"/>
              <a:t>When- When will put up signs 1 week before the car wash and advertise in the paper for 3 days up until the car wash.</a:t>
            </a:r>
          </a:p>
          <a:p>
            <a:r>
              <a:rPr lang="en-US"/>
              <a:t>How- In order to advertise for the track team's car wash we will put signs up around town 1 week prior and have ads in 2 newspapers 3 days prior. This will allow our ads to be seen when people are reading the paper or running errands.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0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1737360"/>
            <a:ext cx="10515600" cy="4351338"/>
          </a:xfrm>
        </p:spPr>
        <p:txBody>
          <a:bodyPr/>
          <a:lstStyle/>
          <a:p>
            <a:r>
              <a:rPr lang="en-US" dirty="0"/>
              <a:t>Who: </a:t>
            </a:r>
            <a:r>
              <a:rPr lang="en-US" dirty="0" err="1"/>
              <a:t>Kaecee</a:t>
            </a:r>
            <a:r>
              <a:rPr lang="en-US" dirty="0"/>
              <a:t> Foreman</a:t>
            </a:r>
          </a:p>
          <a:p>
            <a:r>
              <a:rPr lang="en-US" dirty="0"/>
              <a:t>What: Direct marketing for car wash for track team</a:t>
            </a:r>
          </a:p>
          <a:p>
            <a:r>
              <a:rPr lang="en-US" dirty="0"/>
              <a:t>Where: Through email</a:t>
            </a:r>
          </a:p>
          <a:p>
            <a:r>
              <a:rPr lang="en-US" dirty="0"/>
              <a:t>Why: Parents/students will see it when they check their email</a:t>
            </a:r>
          </a:p>
          <a:p>
            <a:r>
              <a:rPr lang="en-US" dirty="0"/>
              <a:t>When: We’ll start sending them out about a week before the car wash</a:t>
            </a:r>
          </a:p>
          <a:p>
            <a:r>
              <a:rPr lang="en-US" dirty="0"/>
              <a:t>How: To spread the word for our car wash through direct marketing, we’ll make print ads to send to parents/students through email about a week in advance. </a:t>
            </a:r>
          </a:p>
        </p:txBody>
      </p:sp>
    </p:spTree>
    <p:extLst>
      <p:ext uri="{BB962C8B-B14F-4D97-AF65-F5344CB8AC3E}">
        <p14:creationId xmlns:p14="http://schemas.microsoft.com/office/powerpoint/2010/main" val="268204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Sales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Who- Devon </a:t>
            </a:r>
            <a:r>
              <a:rPr lang="en-US" dirty="0"/>
              <a:t>Fontenot</a:t>
            </a:r>
          </a:p>
          <a:p>
            <a:r>
              <a:rPr lang="en-US" dirty="0" smtClean="0"/>
              <a:t>What- </a:t>
            </a:r>
            <a:r>
              <a:rPr lang="en-US" dirty="0"/>
              <a:t>promotion for the car wash to raise money for the track team</a:t>
            </a:r>
          </a:p>
          <a:p>
            <a:r>
              <a:rPr lang="en-US" dirty="0"/>
              <a:t>Where- around school and on social media </a:t>
            </a:r>
          </a:p>
          <a:p>
            <a:r>
              <a:rPr lang="en-US" dirty="0"/>
              <a:t>Why- the fundraising for the track team</a:t>
            </a:r>
          </a:p>
          <a:p>
            <a:r>
              <a:rPr lang="en-US" dirty="0"/>
              <a:t>When- in the spring and start advertising in January</a:t>
            </a:r>
          </a:p>
          <a:p>
            <a:r>
              <a:rPr lang="en-US" dirty="0"/>
              <a:t>How- making an ad for oiler vision and promoting on different social media platforms</a:t>
            </a:r>
          </a:p>
        </p:txBody>
      </p:sp>
    </p:spTree>
    <p:extLst>
      <p:ext uri="{BB962C8B-B14F-4D97-AF65-F5344CB8AC3E}">
        <p14:creationId xmlns:p14="http://schemas.microsoft.com/office/powerpoint/2010/main" val="4855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Who: Brandon Glenn</a:t>
            </a:r>
          </a:p>
          <a:p>
            <a:r>
              <a:rPr lang="en-US" dirty="0"/>
              <a:t>What: Public relations for the track team</a:t>
            </a:r>
          </a:p>
          <a:p>
            <a:r>
              <a:rPr lang="en-US" dirty="0"/>
              <a:t>Where: </a:t>
            </a:r>
            <a:r>
              <a:rPr lang="en-US" dirty="0" smtClean="0"/>
              <a:t>At school and at popular stores around town.</a:t>
            </a:r>
            <a:endParaRPr lang="en-US" dirty="0"/>
          </a:p>
          <a:p>
            <a:r>
              <a:rPr lang="en-US" dirty="0"/>
              <a:t>Why: To bring the attention to the public about the track team</a:t>
            </a:r>
          </a:p>
          <a:p>
            <a:r>
              <a:rPr lang="en-US" dirty="0"/>
              <a:t>When: </a:t>
            </a:r>
            <a:r>
              <a:rPr lang="en-US" dirty="0" smtClean="0"/>
              <a:t>2 weeks before up until the day of the car wash.</a:t>
            </a:r>
            <a:endParaRPr lang="en-US" dirty="0"/>
          </a:p>
          <a:p>
            <a:r>
              <a:rPr lang="en-US" dirty="0"/>
              <a:t>How: To try to influence people to go to our car wash</a:t>
            </a:r>
          </a:p>
        </p:txBody>
      </p:sp>
    </p:spTree>
    <p:extLst>
      <p:ext uri="{BB962C8B-B14F-4D97-AF65-F5344CB8AC3E}">
        <p14:creationId xmlns:p14="http://schemas.microsoft.com/office/powerpoint/2010/main" val="7180858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268</Words>
  <Application>Microsoft Office PowerPoint</Application>
  <PresentationFormat>Widescreen</PresentationFormat>
  <Paragraphs>43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Track Team Car Wash</vt:lpstr>
      <vt:lpstr>About Our Event</vt:lpstr>
      <vt:lpstr>Personal Selling</vt:lpstr>
      <vt:lpstr>Advertising</vt:lpstr>
      <vt:lpstr>Direct Marketing</vt:lpstr>
      <vt:lpstr>Sales Promotion</vt:lpstr>
      <vt:lpstr>Public relations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 Team Car Wash</dc:title>
  <dc:creator>Estes, Claire</dc:creator>
  <cp:lastModifiedBy>Estes, Claire</cp:lastModifiedBy>
  <cp:revision>5</cp:revision>
  <dcterms:modified xsi:type="dcterms:W3CDTF">2017-02-22T14:22:50Z</dcterms:modified>
</cp:coreProperties>
</file>