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906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147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63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232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22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443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083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24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22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00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22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999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950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8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775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01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0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5557515-C9D8-4E41-9CBF-CB4AAEC5008A}" type="datetimeFigureOut">
              <a:rPr lang="en-US" smtClean="0"/>
              <a:t>2/22/2017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BC74B90-06D7-48F0-A8C8-DDC539F21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05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H="1">
            <a:off x="877824" y="2304287"/>
            <a:ext cx="646176" cy="1205675"/>
          </a:xfr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75190"/>
            <a:ext cx="9144000" cy="1655762"/>
          </a:xfrm>
        </p:spPr>
        <p:txBody>
          <a:bodyPr/>
          <a:lstStyle/>
          <a:p>
            <a:r>
              <a:rPr lang="en-US" dirty="0" smtClean="0"/>
              <a:t>Maddie, Virginia, </a:t>
            </a:r>
            <a:r>
              <a:rPr lang="en-US" dirty="0"/>
              <a:t>A</a:t>
            </a:r>
            <a:r>
              <a:rPr lang="en-US" dirty="0" smtClean="0"/>
              <a:t>ustin, and Jagger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543699" y="2586632"/>
            <a:ext cx="5104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Sundae Fun day !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5449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our 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sell ice cream at different stands</a:t>
            </a:r>
          </a:p>
          <a:p>
            <a:r>
              <a:rPr lang="en-US" dirty="0" smtClean="0"/>
              <a:t>There will be different flavors including exotic flavors</a:t>
            </a:r>
          </a:p>
          <a:p>
            <a:r>
              <a:rPr lang="en-US" dirty="0" smtClean="0"/>
              <a:t>There will also be other fair activities and ice cream </a:t>
            </a:r>
            <a:r>
              <a:rPr lang="en-US" smtClean="0"/>
              <a:t>themed prizes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72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 Selling and Public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Who- Austin Wheatley</a:t>
            </a:r>
          </a:p>
          <a:p>
            <a:r>
              <a:rPr lang="en-US" dirty="0" smtClean="0"/>
              <a:t>What- personal selling, public relations </a:t>
            </a:r>
          </a:p>
          <a:p>
            <a:r>
              <a:rPr lang="en-US" dirty="0" smtClean="0"/>
              <a:t>Where- in the school, on twitter</a:t>
            </a:r>
          </a:p>
          <a:p>
            <a:r>
              <a:rPr lang="en-US" dirty="0" smtClean="0"/>
              <a:t>Why- to generate fans and supporters that will come to the event</a:t>
            </a:r>
          </a:p>
          <a:p>
            <a:r>
              <a:rPr lang="en-US" dirty="0" smtClean="0"/>
              <a:t>When- about every week so a wide range of people see it</a:t>
            </a:r>
          </a:p>
          <a:p>
            <a:r>
              <a:rPr lang="en-US" dirty="0" smtClean="0"/>
              <a:t>How- send tweets, walk around the school and talk to potential customers</a:t>
            </a:r>
          </a:p>
        </p:txBody>
      </p:sp>
    </p:spTree>
    <p:extLst>
      <p:ext uri="{BB962C8B-B14F-4D97-AF65-F5344CB8AC3E}">
        <p14:creationId xmlns:p14="http://schemas.microsoft.com/office/powerpoint/2010/main" val="2991773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</a:t>
            </a:r>
            <a:r>
              <a:rPr lang="en-US" dirty="0"/>
              <a:t> </a:t>
            </a:r>
            <a:r>
              <a:rPr lang="en-US" dirty="0" smtClean="0"/>
              <a:t>– Jagger Barrett</a:t>
            </a:r>
          </a:p>
          <a:p>
            <a:r>
              <a:rPr lang="en-US" dirty="0" smtClean="0"/>
              <a:t>What – Advertising </a:t>
            </a:r>
          </a:p>
          <a:p>
            <a:r>
              <a:rPr lang="en-US" dirty="0" smtClean="0"/>
              <a:t>When – 2 months before the event</a:t>
            </a:r>
          </a:p>
          <a:p>
            <a:r>
              <a:rPr lang="en-US" dirty="0" smtClean="0"/>
              <a:t>Where – Pearland</a:t>
            </a:r>
          </a:p>
          <a:p>
            <a:r>
              <a:rPr lang="en-US" dirty="0" smtClean="0"/>
              <a:t>Why – To raise money by selling ice cream for charity</a:t>
            </a:r>
          </a:p>
          <a:p>
            <a:r>
              <a:rPr lang="en-US" dirty="0" smtClean="0"/>
              <a:t>How - By putting ads on social media, tv, radio, and papers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180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– Virginia Axsom</a:t>
            </a:r>
          </a:p>
          <a:p>
            <a:r>
              <a:rPr lang="en-US" dirty="0" smtClean="0"/>
              <a:t>What – Direct  Marketing</a:t>
            </a:r>
          </a:p>
          <a:p>
            <a:r>
              <a:rPr lang="en-US" dirty="0" smtClean="0"/>
              <a:t>Where – around Pearland</a:t>
            </a:r>
          </a:p>
          <a:p>
            <a:r>
              <a:rPr lang="en-US" dirty="0" smtClean="0"/>
              <a:t>Why – Because we want a lot of people in the age group (8-19) to come to our event</a:t>
            </a:r>
          </a:p>
          <a:p>
            <a:r>
              <a:rPr lang="en-US" dirty="0" smtClean="0"/>
              <a:t>When – a month before until the event occurs</a:t>
            </a:r>
          </a:p>
          <a:p>
            <a:r>
              <a:rPr lang="en-US" dirty="0" smtClean="0"/>
              <a:t>How – I will ask kids in the age group about the things they like to do in the free time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461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Sales Promotion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Who- Maddie Little</a:t>
            </a:r>
          </a:p>
          <a:p>
            <a:r>
              <a:rPr lang="en-US" dirty="0" smtClean="0"/>
              <a:t>What- Sales promotion</a:t>
            </a:r>
          </a:p>
          <a:p>
            <a:r>
              <a:rPr lang="en-US" dirty="0" smtClean="0"/>
              <a:t>Where- around Pearland</a:t>
            </a:r>
          </a:p>
          <a:p>
            <a:r>
              <a:rPr lang="en-US" dirty="0" smtClean="0"/>
              <a:t>Why- because we want people to come to our event</a:t>
            </a:r>
          </a:p>
          <a:p>
            <a:r>
              <a:rPr lang="en-US" dirty="0" smtClean="0"/>
              <a:t>When- a month before the even until the event occurs</a:t>
            </a:r>
          </a:p>
          <a:p>
            <a:r>
              <a:rPr lang="en-US" dirty="0" smtClean="0"/>
              <a:t>How- I will advertise, put up flyers, and send out press releases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9931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44</TotalTime>
  <Words>255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 </vt:lpstr>
      <vt:lpstr>About our event</vt:lpstr>
      <vt:lpstr>Personal Selling and Public Relations</vt:lpstr>
      <vt:lpstr>Advertising</vt:lpstr>
      <vt:lpstr>Direct Marketing</vt:lpstr>
      <vt:lpstr>Sales Promotion</vt:lpstr>
    </vt:vector>
  </TitlesOfParts>
  <Company>Pearland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my event goes here</dc:title>
  <dc:creator>DUNN, CHRISTIAN</dc:creator>
  <cp:lastModifiedBy>Axsom, Virginia</cp:lastModifiedBy>
  <cp:revision>7</cp:revision>
  <dcterms:created xsi:type="dcterms:W3CDTF">2017-02-17T13:19:26Z</dcterms:created>
  <dcterms:modified xsi:type="dcterms:W3CDTF">2017-02-22T16:16:54Z</dcterms:modified>
</cp:coreProperties>
</file>