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Summerfest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Andres, Gavin, Michael, Andrew, and </a:t>
            </a:r>
            <a:r>
              <a:rPr lang="en-US" dirty="0" err="1" smtClean="0"/>
              <a:t>Bilali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0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Selling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Who :  Andrew Hernandez</a:t>
            </a:r>
          </a:p>
          <a:p>
            <a:pPr marL="0" indent="0">
              <a:buNone/>
            </a:pPr>
            <a:r>
              <a:rPr lang="en-US" dirty="0" smtClean="0"/>
              <a:t>What : Handing out Flyers, merchandise </a:t>
            </a:r>
          </a:p>
          <a:p>
            <a:pPr marL="0" indent="0">
              <a:buNone/>
            </a:pPr>
            <a:r>
              <a:rPr lang="en-US" dirty="0" smtClean="0"/>
              <a:t>Where: Pearland High School</a:t>
            </a:r>
          </a:p>
          <a:p>
            <a:pPr marL="0" indent="0">
              <a:buNone/>
            </a:pPr>
            <a:r>
              <a:rPr lang="en-US" dirty="0" smtClean="0"/>
              <a:t>Why: To spread news of the event with merchandise for it as well</a:t>
            </a:r>
          </a:p>
          <a:p>
            <a:pPr marL="0" indent="0">
              <a:buNone/>
            </a:pPr>
            <a:r>
              <a:rPr lang="en-US" dirty="0" smtClean="0"/>
              <a:t>When: </a:t>
            </a:r>
            <a:r>
              <a:rPr lang="en-US" dirty="0"/>
              <a:t>Whole month of May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</a:t>
            </a:r>
            <a:r>
              <a:rPr lang="en-US" dirty="0" smtClean="0"/>
              <a:t>: Have Booths set up during the lunch periods on both Searcy and PHS Cafes.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9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Who – Gavin </a:t>
            </a:r>
            <a:r>
              <a:rPr lang="en-US" dirty="0" err="1" smtClean="0"/>
              <a:t>Moralez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– Using video ads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Where – Pearland High School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– To let people know the details of the event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– Whole month of May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– Oiler Vision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6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Marketing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Who* Michael mousa </a:t>
            </a:r>
          </a:p>
          <a:p>
            <a:pPr marL="0" indent="0">
              <a:buNone/>
            </a:pPr>
            <a:r>
              <a:rPr lang="en-US" dirty="0" smtClean="0"/>
              <a:t>What* directed to young people</a:t>
            </a:r>
          </a:p>
          <a:p>
            <a:pPr marL="0" indent="0">
              <a:buNone/>
            </a:pPr>
            <a:r>
              <a:rPr lang="en-US" dirty="0" smtClean="0"/>
              <a:t>Where* Pearland high school</a:t>
            </a:r>
          </a:p>
          <a:p>
            <a:pPr marL="0" indent="0">
              <a:buNone/>
            </a:pPr>
            <a:r>
              <a:rPr lang="en-US" dirty="0" smtClean="0"/>
              <a:t>Why* to promote to mostly young teenagers.</a:t>
            </a:r>
          </a:p>
          <a:p>
            <a:pPr marL="0" indent="0">
              <a:buNone/>
            </a:pPr>
            <a:r>
              <a:rPr lang="en-US" dirty="0" smtClean="0"/>
              <a:t>When* whole month of may </a:t>
            </a:r>
          </a:p>
          <a:p>
            <a:pPr marL="0" indent="0">
              <a:buNone/>
            </a:pPr>
            <a:r>
              <a:rPr lang="en-US" dirty="0" smtClean="0"/>
              <a:t>How* oiler vision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81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Promotion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Andres </a:t>
            </a:r>
            <a:r>
              <a:rPr lang="en-US" dirty="0" err="1" smtClean="0"/>
              <a:t>bernal</a:t>
            </a:r>
            <a:endParaRPr lang="en-US" dirty="0" smtClean="0"/>
          </a:p>
          <a:p>
            <a:r>
              <a:rPr lang="en-US" dirty="0" smtClean="0"/>
              <a:t>What sales promotion</a:t>
            </a:r>
          </a:p>
          <a:p>
            <a:r>
              <a:rPr lang="en-US" dirty="0" smtClean="0"/>
              <a:t>Where Pearland high school</a:t>
            </a:r>
          </a:p>
          <a:p>
            <a:r>
              <a:rPr lang="en-US" dirty="0" smtClean="0"/>
              <a:t>When the whole </a:t>
            </a:r>
            <a:r>
              <a:rPr lang="en-US" dirty="0" smtClean="0"/>
              <a:t>month of May</a:t>
            </a:r>
            <a:endParaRPr lang="en-US" dirty="0" smtClean="0"/>
          </a:p>
          <a:p>
            <a:r>
              <a:rPr lang="en-US" dirty="0" smtClean="0"/>
              <a:t>Why to give more info and what to expect at the event </a:t>
            </a:r>
          </a:p>
          <a:p>
            <a:r>
              <a:rPr lang="en-US" dirty="0" smtClean="0"/>
              <a:t>How fliers and </a:t>
            </a:r>
            <a:r>
              <a:rPr lang="en-US" dirty="0" err="1" smtClean="0"/>
              <a:t>announcments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65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Who// Bilal </a:t>
            </a:r>
            <a:r>
              <a:rPr lang="en-US" dirty="0" err="1" smtClean="0"/>
              <a:t>Elchayeb</a:t>
            </a:r>
            <a:endParaRPr lang="en-US" dirty="0" smtClean="0"/>
          </a:p>
          <a:p>
            <a:r>
              <a:rPr lang="en-US" dirty="0" smtClean="0"/>
              <a:t>What// Public Relations</a:t>
            </a:r>
          </a:p>
          <a:p>
            <a:r>
              <a:rPr lang="en-US" dirty="0" smtClean="0"/>
              <a:t>Where// Pearland High School</a:t>
            </a:r>
          </a:p>
          <a:p>
            <a:r>
              <a:rPr lang="en-US" dirty="0" smtClean="0"/>
              <a:t>Why// To create a positive image of the event</a:t>
            </a:r>
          </a:p>
          <a:p>
            <a:r>
              <a:rPr lang="en-US" dirty="0" smtClean="0"/>
              <a:t>When// Whole month of May</a:t>
            </a:r>
          </a:p>
          <a:p>
            <a:r>
              <a:rPr lang="en-US" dirty="0" smtClean="0"/>
              <a:t>How// </a:t>
            </a:r>
            <a:r>
              <a:rPr lang="en-US" smtClean="0"/>
              <a:t>Local Newspapers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7375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208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Summerfest</vt:lpstr>
      <vt:lpstr>Personal Selling</vt:lpstr>
      <vt:lpstr>Advertising</vt:lpstr>
      <vt:lpstr>Direct Marketing</vt:lpstr>
      <vt:lpstr>Sales Promotion </vt:lpstr>
      <vt:lpstr>Public Relations</vt:lpstr>
    </vt:vector>
  </TitlesOfParts>
  <Company>Pearland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Summerfest</dc:title>
  <dc:creator>Hernandez, Andrew</dc:creator>
  <cp:lastModifiedBy>Hernandez, Andrew</cp:lastModifiedBy>
  <cp:revision>7</cp:revision>
  <dcterms:created xsi:type="dcterms:W3CDTF">2017-02-16T14:15:02Z</dcterms:created>
  <dcterms:modified xsi:type="dcterms:W3CDTF">2017-02-22T14:21:34Z</dcterms:modified>
</cp:coreProperties>
</file>