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BF83-8184-4247-94DA-04706B7E843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D75C-2EE9-4B69-8115-93BF82819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6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BF83-8184-4247-94DA-04706B7E843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D75C-2EE9-4B69-8115-93BF82819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1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BF83-8184-4247-94DA-04706B7E843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D75C-2EE9-4B69-8115-93BF82819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16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BF83-8184-4247-94DA-04706B7E843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D75C-2EE9-4B69-8115-93BF82819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74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BF83-8184-4247-94DA-04706B7E843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D75C-2EE9-4B69-8115-93BF82819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67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BF83-8184-4247-94DA-04706B7E843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D75C-2EE9-4B69-8115-93BF82819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77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BF83-8184-4247-94DA-04706B7E843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D75C-2EE9-4B69-8115-93BF82819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95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BF83-8184-4247-94DA-04706B7E843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D75C-2EE9-4B69-8115-93BF82819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38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BF83-8184-4247-94DA-04706B7E843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D75C-2EE9-4B69-8115-93BF82819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4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BF83-8184-4247-94DA-04706B7E843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58DD75C-2EE9-4B69-8115-93BF82819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87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BF83-8184-4247-94DA-04706B7E843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D75C-2EE9-4B69-8115-93BF82819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BF83-8184-4247-94DA-04706B7E843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D75C-2EE9-4B69-8115-93BF82819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3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BF83-8184-4247-94DA-04706B7E843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D75C-2EE9-4B69-8115-93BF82819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09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BF83-8184-4247-94DA-04706B7E843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D75C-2EE9-4B69-8115-93BF82819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7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BF83-8184-4247-94DA-04706B7E843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D75C-2EE9-4B69-8115-93BF82819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3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BF83-8184-4247-94DA-04706B7E843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D75C-2EE9-4B69-8115-93BF82819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7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BF83-8184-4247-94DA-04706B7E843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D75C-2EE9-4B69-8115-93BF82819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3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706BF83-8184-4247-94DA-04706B7E843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58DD75C-2EE9-4B69-8115-93BF82819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2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Spring fest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Ashley, Claire</a:t>
            </a:r>
            <a:r>
              <a:rPr lang="en-US" dirty="0"/>
              <a:t>, Jose, </a:t>
            </a:r>
            <a:r>
              <a:rPr lang="en-US" dirty="0" smtClean="0"/>
              <a:t>Rico</a:t>
            </a:r>
            <a:r>
              <a:rPr lang="en-US" dirty="0"/>
              <a:t>, Raul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61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Who, What, When, Where, Why, and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Who-Ashley</a:t>
            </a:r>
          </a:p>
          <a:p>
            <a:r>
              <a:rPr lang="en-US" dirty="0" smtClean="0"/>
              <a:t>What-Personal Selling</a:t>
            </a:r>
          </a:p>
          <a:p>
            <a:r>
              <a:rPr lang="en-US" dirty="0" smtClean="0"/>
              <a:t>When-Every Friday bring lunch and pep rallies for spring sports. </a:t>
            </a:r>
          </a:p>
          <a:p>
            <a:r>
              <a:rPr lang="en-US" dirty="0" smtClean="0"/>
              <a:t>Where- At the cafeteria, and where every the pep rally is.</a:t>
            </a:r>
          </a:p>
          <a:p>
            <a:r>
              <a:rPr lang="en-US" dirty="0" smtClean="0"/>
              <a:t>Why-To get people aware of Spring Fest.</a:t>
            </a:r>
          </a:p>
          <a:p>
            <a:r>
              <a:rPr lang="en-US" dirty="0" smtClean="0"/>
              <a:t>How-We would take our time out of our lunch and go around telling people about Spring Fest, and we will also go to the pep really and talk about Spring Fest.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1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Who, What, When, Where, Why, and How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Who-Claire</a:t>
            </a:r>
          </a:p>
          <a:p>
            <a:r>
              <a:rPr lang="en-US" dirty="0" smtClean="0"/>
              <a:t>What-Advertising</a:t>
            </a:r>
          </a:p>
          <a:p>
            <a:r>
              <a:rPr lang="en-US" dirty="0" smtClean="0"/>
              <a:t>When-We </a:t>
            </a:r>
            <a:r>
              <a:rPr lang="en-US" dirty="0"/>
              <a:t>will be on Oiler Vision every Friday and put posters up </a:t>
            </a:r>
            <a:r>
              <a:rPr lang="en-US" dirty="0" smtClean="0"/>
              <a:t> </a:t>
            </a:r>
            <a:r>
              <a:rPr lang="en-US" dirty="0"/>
              <a:t>2 weeks before S</a:t>
            </a:r>
            <a:r>
              <a:rPr lang="en-US" dirty="0" smtClean="0"/>
              <a:t>pring Fest</a:t>
            </a:r>
            <a:r>
              <a:rPr lang="en-US" dirty="0"/>
              <a:t>. </a:t>
            </a:r>
          </a:p>
          <a:p>
            <a:r>
              <a:rPr lang="en-US" dirty="0" smtClean="0"/>
              <a:t>Where- The school and Oiler Vision </a:t>
            </a:r>
          </a:p>
          <a:p>
            <a:r>
              <a:rPr lang="en-US" dirty="0" smtClean="0"/>
              <a:t>Why-To get people to come to Spring Fest  </a:t>
            </a:r>
          </a:p>
          <a:p>
            <a:r>
              <a:rPr lang="en-US" dirty="0" smtClean="0"/>
              <a:t>How-We will go home and make posters then put them around the school, and then we will ask Oiler Vision if they can say something about Spring </a:t>
            </a:r>
            <a:r>
              <a:rPr lang="en-US" dirty="0"/>
              <a:t>F</a:t>
            </a:r>
            <a:r>
              <a:rPr lang="en-US" dirty="0" smtClean="0"/>
              <a:t>est.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3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Who, What, When, Where, Why, and How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Who-Jose</a:t>
            </a:r>
          </a:p>
          <a:p>
            <a:r>
              <a:rPr lang="en-US" dirty="0" smtClean="0"/>
              <a:t>What-Direct Marketing</a:t>
            </a:r>
          </a:p>
          <a:p>
            <a:r>
              <a:rPr lang="en-US" dirty="0" smtClean="0"/>
              <a:t>When-We would post something twice a week 2 weeks before the Spring Fest. </a:t>
            </a:r>
          </a:p>
          <a:p>
            <a:r>
              <a:rPr lang="en-US" dirty="0" smtClean="0"/>
              <a:t>Where-On social media </a:t>
            </a:r>
          </a:p>
          <a:p>
            <a:r>
              <a:rPr lang="en-US" dirty="0" smtClean="0"/>
              <a:t>Why-Because high school students are always using social media and that is the best way to get students to now about </a:t>
            </a:r>
            <a:r>
              <a:rPr lang="en-US" dirty="0"/>
              <a:t>S</a:t>
            </a:r>
            <a:r>
              <a:rPr lang="en-US" dirty="0" smtClean="0"/>
              <a:t>pring </a:t>
            </a:r>
            <a:r>
              <a:rPr lang="en-US" dirty="0"/>
              <a:t>F</a:t>
            </a:r>
            <a:r>
              <a:rPr lang="en-US" dirty="0" smtClean="0"/>
              <a:t>est.  </a:t>
            </a:r>
          </a:p>
          <a:p>
            <a:r>
              <a:rPr lang="en-US" dirty="0" smtClean="0"/>
              <a:t>How-We would make an accounts on all of the social media sites and post twice a week.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Who, What, When, Where, Why, and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Who-Raul</a:t>
            </a:r>
          </a:p>
          <a:p>
            <a:r>
              <a:rPr lang="en-US" dirty="0" smtClean="0"/>
              <a:t>What-Sales Promotion</a:t>
            </a:r>
          </a:p>
          <a:p>
            <a:r>
              <a:rPr lang="en-US" dirty="0" smtClean="0"/>
              <a:t>When-All week before Spring Fest. </a:t>
            </a:r>
          </a:p>
          <a:p>
            <a:r>
              <a:rPr lang="en-US" dirty="0" smtClean="0"/>
              <a:t>Where-In the cafeteria </a:t>
            </a:r>
          </a:p>
          <a:p>
            <a:r>
              <a:rPr lang="en-US" dirty="0" smtClean="0"/>
              <a:t>Why-Because that is where all the students eat lunch and we can sell tickets there. </a:t>
            </a:r>
          </a:p>
          <a:p>
            <a:r>
              <a:rPr lang="en-US" dirty="0" smtClean="0"/>
              <a:t>How-We will have discounts on tickets so that more people will but tickets, and that more people will come to </a:t>
            </a:r>
            <a:r>
              <a:rPr lang="en-US" smtClean="0"/>
              <a:t>the Spring Fest.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1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Who, What, When, Where, Why, and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Who-Rico</a:t>
            </a:r>
          </a:p>
          <a:p>
            <a:r>
              <a:rPr lang="en-US" dirty="0" smtClean="0"/>
              <a:t>What-Public Relations</a:t>
            </a:r>
          </a:p>
          <a:p>
            <a:r>
              <a:rPr lang="en-US" dirty="0" smtClean="0"/>
              <a:t>When-Whenever one of the spring sport has a game. </a:t>
            </a:r>
          </a:p>
          <a:p>
            <a:r>
              <a:rPr lang="en-US" dirty="0" smtClean="0"/>
              <a:t>Where-At the games </a:t>
            </a:r>
          </a:p>
          <a:p>
            <a:r>
              <a:rPr lang="en-US" dirty="0" smtClean="0"/>
              <a:t>Why-Because a lot of students go to games on there free time.</a:t>
            </a:r>
          </a:p>
          <a:p>
            <a:r>
              <a:rPr lang="en-US" dirty="0" smtClean="0"/>
              <a:t>How- We will ask that they say something about Spring </a:t>
            </a:r>
            <a:r>
              <a:rPr lang="en-US" dirty="0"/>
              <a:t>F</a:t>
            </a:r>
            <a:r>
              <a:rPr lang="en-US" dirty="0" smtClean="0"/>
              <a:t>est at the begging of the game, </a:t>
            </a:r>
            <a:r>
              <a:rPr lang="en-US" dirty="0" smtClean="0"/>
              <a:t> </a:t>
            </a:r>
            <a:r>
              <a:rPr lang="en-US" dirty="0" smtClean="0"/>
              <a:t>and at the end of the game.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78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88</TotalTime>
  <Words>373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Parallax</vt:lpstr>
      <vt:lpstr>Spring fest</vt:lpstr>
      <vt:lpstr>Who, What, When, Where, Why, and How</vt:lpstr>
      <vt:lpstr>Who, What, When, Where, Why, and How </vt:lpstr>
      <vt:lpstr>Who, What, When, Where, Why, and How </vt:lpstr>
      <vt:lpstr>Who, What, When, Where, Why, and How</vt:lpstr>
      <vt:lpstr>Who, What, When, Where, Why, and How</vt:lpstr>
    </vt:vector>
  </TitlesOfParts>
  <Company>Pearland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Okolovitch, Ashley</dc:creator>
  <cp:lastModifiedBy>Okolovitch, Ashley</cp:lastModifiedBy>
  <cp:revision>14</cp:revision>
  <dcterms:created xsi:type="dcterms:W3CDTF">2017-02-16T16:06:31Z</dcterms:created>
  <dcterms:modified xsi:type="dcterms:W3CDTF">2017-02-22T16:14:08Z</dcterms:modified>
</cp:coreProperties>
</file>