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Spring break trip 2017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Tamia</a:t>
            </a:r>
            <a:r>
              <a:rPr lang="en-US" smtClean="0"/>
              <a:t>, Damani</a:t>
            </a:r>
            <a:r>
              <a:rPr lang="en-US" dirty="0" smtClean="0"/>
              <a:t>, Marko, Jason, Jalen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7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break trip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646921"/>
            <a:ext cx="10134600" cy="5084079"/>
          </a:xfrm>
        </p:spPr>
      </p:pic>
      <p:sp>
        <p:nvSpPr>
          <p:cNvPr id="8" name="TextBox 7"/>
          <p:cNvSpPr txBox="1"/>
          <p:nvPr/>
        </p:nvSpPr>
        <p:spPr>
          <a:xfrm>
            <a:off x="5639622" y="4315960"/>
            <a:ext cx="51219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March 19-25,2017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9400" y="3142061"/>
            <a:ext cx="81804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Come out and have fun with us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9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H="1" flipV="1">
            <a:off x="1549400" y="571500"/>
            <a:ext cx="4216400" cy="4952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SAN Antonio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800914"/>
            <a:ext cx="4140200" cy="23519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4267200"/>
            <a:ext cx="4244622" cy="238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12" y="1066800"/>
            <a:ext cx="3836988" cy="287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4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Who: Tamia Thibeaux</a:t>
            </a:r>
          </a:p>
          <a:p>
            <a:r>
              <a:rPr lang="en-US" sz="2800" dirty="0"/>
              <a:t>What: Public relations</a:t>
            </a:r>
          </a:p>
          <a:p>
            <a:r>
              <a:rPr lang="en-US" sz="2800" dirty="0"/>
              <a:t>Where: San Antonio</a:t>
            </a:r>
          </a:p>
          <a:p>
            <a:r>
              <a:rPr lang="en-US" sz="2800" dirty="0"/>
              <a:t>Why: create a positive image for the trip and to cultivate media relations with reporters who covers a specific industry</a:t>
            </a:r>
          </a:p>
          <a:p>
            <a:r>
              <a:rPr lang="en-US" sz="2800" dirty="0"/>
              <a:t>When: March 19-25,2017</a:t>
            </a:r>
          </a:p>
          <a:p>
            <a:r>
              <a:rPr lang="en-US" sz="2800" dirty="0"/>
              <a:t>How: Create an image for the trip to make sure it persuades them to want to go.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6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Who: Damani Bennett</a:t>
            </a:r>
          </a:p>
          <a:p>
            <a:r>
              <a:rPr lang="en-US" sz="2800" dirty="0"/>
              <a:t>What: Personal Selling </a:t>
            </a:r>
          </a:p>
          <a:p>
            <a:r>
              <a:rPr lang="en-US" sz="2800" dirty="0"/>
              <a:t>Where: San Antonio</a:t>
            </a:r>
          </a:p>
          <a:p>
            <a:r>
              <a:rPr lang="en-US" sz="2800" dirty="0"/>
              <a:t>Why: generate direct contact with potential and existing customers</a:t>
            </a:r>
          </a:p>
          <a:p>
            <a:r>
              <a:rPr lang="en-US" sz="2800" dirty="0"/>
              <a:t>When: March 19-25, 2017</a:t>
            </a:r>
          </a:p>
          <a:p>
            <a:r>
              <a:rPr lang="en-US" sz="2800" dirty="0"/>
              <a:t>How: convince the school administration to improve the trip and help pay for the trip.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Who: Jason</a:t>
            </a:r>
          </a:p>
          <a:p>
            <a:r>
              <a:rPr lang="en-US" sz="2800" dirty="0"/>
              <a:t>What: Advertising </a:t>
            </a:r>
          </a:p>
          <a:p>
            <a:r>
              <a:rPr lang="en-US" sz="2800" dirty="0"/>
              <a:t>Where: San Antonio</a:t>
            </a:r>
          </a:p>
          <a:p>
            <a:r>
              <a:rPr lang="en-US" sz="2800" dirty="0"/>
              <a:t>Why: promote the idea of the trip to variety services</a:t>
            </a:r>
          </a:p>
          <a:p>
            <a:r>
              <a:rPr lang="en-US" sz="2800" dirty="0"/>
              <a:t>When: March 19-25,2017</a:t>
            </a:r>
          </a:p>
          <a:p>
            <a:r>
              <a:rPr lang="en-US" sz="2800" dirty="0"/>
              <a:t>How: advertise the trip, promote the trip, and to get the idea out to the audience by telling the school announcements and oiler vision.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5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Marketing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Who: Jalen</a:t>
            </a:r>
          </a:p>
          <a:p>
            <a:r>
              <a:rPr lang="en-US" sz="2800" dirty="0"/>
              <a:t>What: directing marketing</a:t>
            </a:r>
          </a:p>
          <a:p>
            <a:r>
              <a:rPr lang="en-US" sz="2800" dirty="0"/>
              <a:t>Where: San Antonio</a:t>
            </a:r>
          </a:p>
          <a:p>
            <a:r>
              <a:rPr lang="en-US" sz="2800" dirty="0"/>
              <a:t>why: target a group of potential students</a:t>
            </a:r>
          </a:p>
          <a:p>
            <a:r>
              <a:rPr lang="en-US" sz="2800" dirty="0"/>
              <a:t>When: March 19-25, </a:t>
            </a:r>
            <a:r>
              <a:rPr lang="en-US" sz="2800" dirty="0" smtClean="0"/>
              <a:t>2017</a:t>
            </a:r>
            <a:endParaRPr lang="en-US" sz="2800" dirty="0"/>
          </a:p>
          <a:p>
            <a:r>
              <a:rPr lang="en-US" sz="2800" dirty="0"/>
              <a:t>How: direct market </a:t>
            </a:r>
            <a:r>
              <a:rPr lang="en-US" sz="2800" dirty="0" smtClean="0"/>
              <a:t>towards Pearland </a:t>
            </a:r>
            <a:r>
              <a:rPr lang="en-US" sz="2800" dirty="0"/>
              <a:t>high school students and to direct mail and electronic mail about the trip.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0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Who: Marko</a:t>
            </a:r>
          </a:p>
          <a:p>
            <a:r>
              <a:rPr lang="en-US" sz="2800" dirty="0"/>
              <a:t>What: sales promotion</a:t>
            </a:r>
          </a:p>
          <a:p>
            <a:r>
              <a:rPr lang="en-US" sz="2800" dirty="0"/>
              <a:t>Where: San Antonio</a:t>
            </a:r>
          </a:p>
          <a:p>
            <a:r>
              <a:rPr lang="en-US" sz="2800" dirty="0"/>
              <a:t>Why: inform potential students about the trip and create a positive image.</a:t>
            </a:r>
          </a:p>
          <a:p>
            <a:r>
              <a:rPr lang="en-US" sz="2800" dirty="0"/>
              <a:t>When: March 19-25, 2017</a:t>
            </a:r>
          </a:p>
          <a:p>
            <a:r>
              <a:rPr lang="en-US" sz="2800" dirty="0"/>
              <a:t>How: create a positive image for the idea and to inform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8508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28</TotalTime>
  <Words>278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Spring break trip 2017 </vt:lpstr>
      <vt:lpstr>Spring break trip </vt:lpstr>
      <vt:lpstr>SAN Antonio</vt:lpstr>
      <vt:lpstr>Public Relations</vt:lpstr>
      <vt:lpstr>Personal Selling</vt:lpstr>
      <vt:lpstr>Advertising</vt:lpstr>
      <vt:lpstr>Direct Marketing </vt:lpstr>
      <vt:lpstr>Sales Promotion</vt:lpstr>
    </vt:vector>
  </TitlesOfParts>
  <Company>Pearland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Thibeaux, Tamia</dc:creator>
  <cp:lastModifiedBy>Thibeaux, Tamia</cp:lastModifiedBy>
  <cp:revision>4</cp:revision>
  <dcterms:created xsi:type="dcterms:W3CDTF">2017-02-21T14:32:57Z</dcterms:created>
  <dcterms:modified xsi:type="dcterms:W3CDTF">2017-02-22T14:24:01Z</dcterms:modified>
</cp:coreProperties>
</file>