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event- Putt putt against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Jeremy Nguyen, Harrison Mikeska, and Reid Boegler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Who- Jeremy Nguyen, Reid Boegler, and Harrison Mikeska</a:t>
            </a:r>
          </a:p>
          <a:p>
            <a:pPr marL="0" indent="0">
              <a:buNone/>
            </a:pPr>
            <a:r>
              <a:rPr lang="en-US" dirty="0" smtClean="0"/>
              <a:t>What- Going around the school to sell personal putt putt tickets too everyone.</a:t>
            </a:r>
          </a:p>
          <a:p>
            <a:pPr marL="0" indent="0">
              <a:buNone/>
            </a:pPr>
            <a:r>
              <a:rPr lang="en-US" dirty="0" smtClean="0"/>
              <a:t>Where- In school</a:t>
            </a:r>
          </a:p>
          <a:p>
            <a:pPr marL="0" indent="0">
              <a:buNone/>
            </a:pPr>
            <a:r>
              <a:rPr lang="en-US" dirty="0" smtClean="0"/>
              <a:t>Why- Because we have a lot of connections in school.</a:t>
            </a:r>
          </a:p>
          <a:p>
            <a:pPr marL="0" indent="0">
              <a:buNone/>
            </a:pPr>
            <a:r>
              <a:rPr lang="en-US" dirty="0" smtClean="0"/>
              <a:t>When- During school hours during periods or in between classes.</a:t>
            </a:r>
          </a:p>
          <a:p>
            <a:pPr marL="0" indent="0">
              <a:buNone/>
            </a:pPr>
            <a:r>
              <a:rPr lang="en-US" dirty="0" smtClean="0"/>
              <a:t>How- We are going to walk around and see if anyone needs a ticket to support cancer.</a:t>
            </a:r>
          </a:p>
        </p:txBody>
      </p:sp>
    </p:spTree>
    <p:extLst>
      <p:ext uri="{BB962C8B-B14F-4D97-AF65-F5344CB8AC3E}">
        <p14:creationId xmlns:p14="http://schemas.microsoft.com/office/powerpoint/2010/main" val="2244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Who- Jeremy Nguyen, Harrison Mikeska, Reid Boegler</a:t>
            </a:r>
          </a:p>
          <a:p>
            <a:r>
              <a:rPr lang="en-US" dirty="0" smtClean="0"/>
              <a:t>What- We will send emails to counselors and Aps so get on the announcements to spread to word of the event. </a:t>
            </a:r>
          </a:p>
          <a:p>
            <a:r>
              <a:rPr lang="en-US" dirty="0" smtClean="0"/>
              <a:t>When- For the 2 weeks leading up to the event</a:t>
            </a:r>
          </a:p>
          <a:p>
            <a:r>
              <a:rPr lang="en-US" dirty="0" smtClean="0"/>
              <a:t>Where- In school and maybe around town and emails</a:t>
            </a:r>
          </a:p>
          <a:p>
            <a:r>
              <a:rPr lang="en-US" dirty="0" smtClean="0"/>
              <a:t>Why- To raise money for breast cancer</a:t>
            </a:r>
          </a:p>
          <a:p>
            <a:r>
              <a:rPr lang="en-US" dirty="0" smtClean="0"/>
              <a:t>How- By sending emails to the ap and counselors, and going around town and sending out flyers, we will be able to raise money for breast cancer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8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WHO- HARRISON MIKESKA, JEREMY NGUYEN, REID BOEGLER</a:t>
            </a:r>
          </a:p>
          <a:p>
            <a:r>
              <a:rPr lang="en-US" dirty="0" smtClean="0"/>
              <a:t>What- talk to the bleachers</a:t>
            </a:r>
          </a:p>
          <a:p>
            <a:r>
              <a:rPr lang="en-US" dirty="0" smtClean="0"/>
              <a:t>When- during halftime</a:t>
            </a:r>
          </a:p>
          <a:p>
            <a:r>
              <a:rPr lang="en-US" dirty="0" smtClean="0"/>
              <a:t>Where- on the field</a:t>
            </a:r>
          </a:p>
          <a:p>
            <a:r>
              <a:rPr lang="en-US" dirty="0" smtClean="0"/>
              <a:t>Why- to spread awareness to the students and teachers</a:t>
            </a:r>
          </a:p>
          <a:p>
            <a:r>
              <a:rPr lang="en-US" dirty="0" smtClean="0"/>
              <a:t>How- By giving everyone a presentation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Who- Jeremy, Reid, Harrison</a:t>
            </a:r>
            <a:endParaRPr lang="en-US" b="1" dirty="0"/>
          </a:p>
          <a:p>
            <a:r>
              <a:rPr lang="en-US" b="1" dirty="0"/>
              <a:t>What-Advertising for our charity event</a:t>
            </a:r>
          </a:p>
          <a:p>
            <a:r>
              <a:rPr lang="en-US" b="1" dirty="0"/>
              <a:t>Where-104.1 KRBE</a:t>
            </a:r>
          </a:p>
          <a:p>
            <a:r>
              <a:rPr lang="en-US" b="1" dirty="0"/>
              <a:t>Why-Because it is a very popular radio station that a lot of people listen to.</a:t>
            </a:r>
          </a:p>
          <a:p>
            <a:r>
              <a:rPr lang="en-US" b="1" dirty="0"/>
              <a:t>When-All Day Long</a:t>
            </a:r>
          </a:p>
          <a:p>
            <a:r>
              <a:rPr lang="en-US" b="1" dirty="0"/>
              <a:t>How-I am going to contact each of them and give them some money for advertising our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7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Who- Reid Boegler</a:t>
            </a:r>
          </a:p>
          <a:p>
            <a:r>
              <a:rPr lang="en-US" dirty="0" smtClean="0"/>
              <a:t>What- I will call Instagram and twitter to try and get a spot for an advertisement. </a:t>
            </a:r>
          </a:p>
          <a:p>
            <a:r>
              <a:rPr lang="en-US" dirty="0" smtClean="0"/>
              <a:t>When- For 2 weeks leading up to the event</a:t>
            </a:r>
          </a:p>
          <a:p>
            <a:r>
              <a:rPr lang="en-US" dirty="0" smtClean="0"/>
              <a:t>Where- Hopefully on social media</a:t>
            </a:r>
          </a:p>
          <a:p>
            <a:r>
              <a:rPr lang="en-US" dirty="0" smtClean="0"/>
              <a:t>Why- To raise money for breast cancer</a:t>
            </a:r>
          </a:p>
          <a:p>
            <a:r>
              <a:rPr lang="en-US" dirty="0" smtClean="0"/>
              <a:t>How- By calling Instagram and twitter and maybe get an advertisement, We can raise money and have fun beating </a:t>
            </a:r>
            <a:r>
              <a:rPr lang="en-US" smtClean="0"/>
              <a:t>breast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1248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53</TotalTime>
  <Words>327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Special event- Putt putt against cancer</vt:lpstr>
      <vt:lpstr>Personal Selling</vt:lpstr>
      <vt:lpstr>Market advertising</vt:lpstr>
      <vt:lpstr>Sales Promotion</vt:lpstr>
      <vt:lpstr>Advertising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event</dc:title>
  <dc:creator>Nguyen, Jeremy</dc:creator>
  <cp:lastModifiedBy>Nguyen, Jeremy</cp:lastModifiedBy>
  <cp:revision>5</cp:revision>
  <dcterms:created xsi:type="dcterms:W3CDTF">2017-02-16T16:13:32Z</dcterms:created>
  <dcterms:modified xsi:type="dcterms:W3CDTF">2017-02-22T16:14:34Z</dcterms:modified>
</cp:coreProperties>
</file>