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0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4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0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0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3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5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9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0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2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0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57515-C9D8-4E41-9CBF-CB4AAEC5008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9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of my event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member names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4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7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our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7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0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6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9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8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Name of my event goes here</vt:lpstr>
      <vt:lpstr>Personal Selling</vt:lpstr>
      <vt:lpstr>About our event</vt:lpstr>
      <vt:lpstr>Advertising</vt:lpstr>
      <vt:lpstr>Direct Marketing</vt:lpstr>
      <vt:lpstr>Sales Promotion</vt:lpstr>
      <vt:lpstr>Public Relations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my event goes here</dc:title>
  <dc:creator>DUNN, CHRISTIAN</dc:creator>
  <cp:lastModifiedBy>DUNN, CHRISTIAN</cp:lastModifiedBy>
  <cp:revision>1</cp:revision>
  <dcterms:created xsi:type="dcterms:W3CDTF">2017-02-17T13:19:26Z</dcterms:created>
  <dcterms:modified xsi:type="dcterms:W3CDTF">2017-02-17T13:22:55Z</dcterms:modified>
</cp:coreProperties>
</file>