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59" d="100"/>
          <a:sy n="59" d="100"/>
        </p:scale>
        <p:origin x="84"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BC74B90-06D7-48F0-A8C8-DDC539F2104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21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57515-C9D8-4E41-9CBF-CB4AAEC5008A}"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175726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790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4663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2909825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7959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624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908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685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133582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473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557515-C9D8-4E41-9CBF-CB4AAEC5008A}"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320081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557515-C9D8-4E41-9CBF-CB4AAEC5008A}"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74B90-06D7-48F0-A8C8-DDC539F2104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28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557515-C9D8-4E41-9CBF-CB4AAEC5008A}"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74B90-06D7-48F0-A8C8-DDC539F2104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61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57515-C9D8-4E41-9CBF-CB4AAEC5008A}"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346156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57515-C9D8-4E41-9CBF-CB4AAEC5008A}"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74B90-06D7-48F0-A8C8-DDC539F2104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554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57515-C9D8-4E41-9CBF-CB4AAEC5008A}"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247419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557515-C9D8-4E41-9CBF-CB4AAEC5008A}" type="datetimeFigureOut">
              <a:rPr lang="en-US" smtClean="0"/>
              <a:t>2/22/2017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C74B90-06D7-48F0-A8C8-DDC539F21041}" type="slidenum">
              <a:rPr lang="en-US" smtClean="0"/>
              <a:t>‹#›</a:t>
            </a:fld>
            <a:endParaRPr lang="en-US"/>
          </a:p>
        </p:txBody>
      </p:sp>
    </p:spTree>
    <p:extLst>
      <p:ext uri="{BB962C8B-B14F-4D97-AF65-F5344CB8AC3E}">
        <p14:creationId xmlns:p14="http://schemas.microsoft.com/office/powerpoint/2010/main" val="2588573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Powder Puff Football Tournament</a:t>
            </a:r>
            <a:endParaRPr lang="en-US" dirty="0"/>
          </a:p>
        </p:txBody>
      </p:sp>
      <p:sp>
        <p:nvSpPr>
          <p:cNvPr id="3" name="Subtitle 2"/>
          <p:cNvSpPr>
            <a:spLocks noGrp="1"/>
          </p:cNvSpPr>
          <p:nvPr>
            <p:ph type="subTitle" idx="1"/>
          </p:nvPr>
        </p:nvSpPr>
        <p:spPr>
          <a:xfrm>
            <a:off x="1524000" y="3651024"/>
            <a:ext cx="9144000" cy="1655762"/>
          </a:xfrm>
        </p:spPr>
        <p:txBody>
          <a:bodyPr/>
          <a:lstStyle/>
          <a:p>
            <a:r>
              <a:rPr lang="en-US" dirty="0" smtClean="0"/>
              <a:t>Cameron, </a:t>
            </a:r>
            <a:r>
              <a:rPr lang="en-US" dirty="0" err="1" smtClean="0"/>
              <a:t>Javarius</a:t>
            </a:r>
            <a:r>
              <a:rPr lang="en-US" dirty="0" smtClean="0"/>
              <a:t>, Tyler, Brenden, John</a:t>
            </a:r>
            <a:endParaRPr lang="en-US" dirty="0"/>
          </a:p>
        </p:txBody>
      </p:sp>
    </p:spTree>
    <p:extLst>
      <p:ext uri="{BB962C8B-B14F-4D97-AF65-F5344CB8AC3E}">
        <p14:creationId xmlns:p14="http://schemas.microsoft.com/office/powerpoint/2010/main" val="205544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Selling</a:t>
            </a:r>
            <a:endParaRPr lang="en-US" dirty="0"/>
          </a:p>
        </p:txBody>
      </p:sp>
      <p:sp>
        <p:nvSpPr>
          <p:cNvPr id="3" name="Content Placeholder 2"/>
          <p:cNvSpPr>
            <a:spLocks noGrp="1"/>
          </p:cNvSpPr>
          <p:nvPr>
            <p:ph idx="1"/>
          </p:nvPr>
        </p:nvSpPr>
        <p:spPr/>
        <p:txBody>
          <a:bodyPr/>
          <a:lstStyle/>
          <a:p>
            <a:pPr marL="0" indent="0">
              <a:buNone/>
            </a:pPr>
            <a:r>
              <a:rPr lang="en-US" dirty="0" smtClean="0"/>
              <a:t>We’re going to set up stands in both cafeterias during all lunches and have sign in sheets and tickets for sell.</a:t>
            </a:r>
          </a:p>
        </p:txBody>
      </p:sp>
    </p:spTree>
    <p:extLst>
      <p:ext uri="{BB962C8B-B14F-4D97-AF65-F5344CB8AC3E}">
        <p14:creationId xmlns:p14="http://schemas.microsoft.com/office/powerpoint/2010/main" val="299177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our event</a:t>
            </a:r>
            <a:endParaRPr lang="en-US" dirty="0"/>
          </a:p>
        </p:txBody>
      </p:sp>
      <p:sp>
        <p:nvSpPr>
          <p:cNvPr id="3" name="Content Placeholder 2"/>
          <p:cNvSpPr>
            <a:spLocks noGrp="1"/>
          </p:cNvSpPr>
          <p:nvPr>
            <p:ph idx="1"/>
          </p:nvPr>
        </p:nvSpPr>
        <p:spPr/>
        <p:txBody>
          <a:bodyPr>
            <a:normAutofit fontScale="92500"/>
          </a:bodyPr>
          <a:lstStyle/>
          <a:p>
            <a:r>
              <a:rPr lang="en-US" dirty="0" smtClean="0"/>
              <a:t>Powder puff is a flag football tournament that will be held on May 2</a:t>
            </a:r>
            <a:r>
              <a:rPr lang="en-US" baseline="30000" dirty="0" smtClean="0"/>
              <a:t>nd</a:t>
            </a:r>
            <a:r>
              <a:rPr lang="en-US" dirty="0" smtClean="0"/>
              <a:t>.  The teams are seniors, juniors, sophomores, and freshman and each team of 7 has to contain at least two girls.  The field will be 50 yards and every 10 yards is a 1</a:t>
            </a:r>
            <a:r>
              <a:rPr lang="en-US" baseline="30000" dirty="0" smtClean="0"/>
              <a:t>st</a:t>
            </a:r>
            <a:r>
              <a:rPr lang="en-US" dirty="0" smtClean="0"/>
              <a:t> down.  A touchdown scored by a girl(thrown, ran, or caught) is 8 points.  If no girls are involved in the scoring play, then the touchdown is only 7 points.  The sign up cost is $1 per person.  If you want to attend the event, tickets will be sold in every lunch from March 1-May 1 for $1.  The tournament will held during the day, and you can skip classes to watch these games.  Whichever class wins gets free dress code for the remainder of the year.</a:t>
            </a:r>
            <a:endParaRPr lang="en-US" dirty="0"/>
          </a:p>
        </p:txBody>
      </p:sp>
    </p:spTree>
    <p:extLst>
      <p:ext uri="{BB962C8B-B14F-4D97-AF65-F5344CB8AC3E}">
        <p14:creationId xmlns:p14="http://schemas.microsoft.com/office/powerpoint/2010/main" val="214027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a:t>
            </a:r>
            <a:endParaRPr lang="en-US" dirty="0"/>
          </a:p>
        </p:txBody>
      </p:sp>
      <p:sp>
        <p:nvSpPr>
          <p:cNvPr id="3" name="Content Placeholder 2"/>
          <p:cNvSpPr>
            <a:spLocks noGrp="1"/>
          </p:cNvSpPr>
          <p:nvPr>
            <p:ph idx="1"/>
          </p:nvPr>
        </p:nvSpPr>
        <p:spPr/>
        <p:txBody>
          <a:bodyPr/>
          <a:lstStyle/>
          <a:p>
            <a:pPr marL="0" indent="0">
              <a:buNone/>
            </a:pPr>
            <a:r>
              <a:rPr lang="en-US" dirty="0"/>
              <a:t>W</a:t>
            </a:r>
            <a:r>
              <a:rPr lang="en-US" dirty="0" smtClean="0"/>
              <a:t>e would put posters up promoting our flag football game</a:t>
            </a:r>
            <a:endParaRPr lang="en-US" dirty="0"/>
          </a:p>
        </p:txBody>
      </p:sp>
    </p:spTree>
    <p:extLst>
      <p:ext uri="{BB962C8B-B14F-4D97-AF65-F5344CB8AC3E}">
        <p14:creationId xmlns:p14="http://schemas.microsoft.com/office/powerpoint/2010/main" val="309180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Marketing</a:t>
            </a:r>
            <a:endParaRPr lang="en-US" dirty="0"/>
          </a:p>
        </p:txBody>
      </p:sp>
      <p:sp>
        <p:nvSpPr>
          <p:cNvPr id="3" name="Content Placeholder 2"/>
          <p:cNvSpPr>
            <a:spLocks noGrp="1"/>
          </p:cNvSpPr>
          <p:nvPr>
            <p:ph idx="1"/>
          </p:nvPr>
        </p:nvSpPr>
        <p:spPr/>
        <p:txBody>
          <a:bodyPr/>
          <a:lstStyle/>
          <a:p>
            <a:pPr marL="0" indent="0">
              <a:buNone/>
            </a:pPr>
            <a:r>
              <a:rPr lang="en-US" dirty="0" smtClean="0"/>
              <a:t>Reach out to the football coaches to get the football players involved in the flag football tournament.</a:t>
            </a:r>
            <a:r>
              <a:rPr lang="en-US" dirty="0"/>
              <a:t> </a:t>
            </a:r>
            <a:r>
              <a:rPr lang="en-US" dirty="0" smtClean="0"/>
              <a:t>The football players will bring drinks to everyone who shows up(participants and spectators).  </a:t>
            </a:r>
            <a:endParaRPr lang="en-US" dirty="0"/>
          </a:p>
        </p:txBody>
      </p:sp>
    </p:spTree>
    <p:extLst>
      <p:ext uri="{BB962C8B-B14F-4D97-AF65-F5344CB8AC3E}">
        <p14:creationId xmlns:p14="http://schemas.microsoft.com/office/powerpoint/2010/main" val="1624461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Promotion</a:t>
            </a:r>
            <a:endParaRPr lang="en-US" dirty="0"/>
          </a:p>
        </p:txBody>
      </p:sp>
      <p:sp>
        <p:nvSpPr>
          <p:cNvPr id="3" name="Content Placeholder 2"/>
          <p:cNvSpPr>
            <a:spLocks noGrp="1"/>
          </p:cNvSpPr>
          <p:nvPr>
            <p:ph idx="1"/>
          </p:nvPr>
        </p:nvSpPr>
        <p:spPr/>
        <p:txBody>
          <a:bodyPr/>
          <a:lstStyle/>
          <a:p>
            <a:r>
              <a:rPr lang="en-US" dirty="0" smtClean="0"/>
              <a:t>We will promote the event at lunch by showing a PowerPoint and giving a speech describing the event. </a:t>
            </a:r>
            <a:endParaRPr lang="en-US" dirty="0"/>
          </a:p>
        </p:txBody>
      </p:sp>
    </p:spTree>
    <p:extLst>
      <p:ext uri="{BB962C8B-B14F-4D97-AF65-F5344CB8AC3E}">
        <p14:creationId xmlns:p14="http://schemas.microsoft.com/office/powerpoint/2010/main" val="186299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Relations</a:t>
            </a:r>
            <a:endParaRPr lang="en-US" dirty="0"/>
          </a:p>
        </p:txBody>
      </p:sp>
      <p:sp>
        <p:nvSpPr>
          <p:cNvPr id="3" name="Content Placeholder 2"/>
          <p:cNvSpPr>
            <a:spLocks noGrp="1"/>
          </p:cNvSpPr>
          <p:nvPr>
            <p:ph idx="1"/>
          </p:nvPr>
        </p:nvSpPr>
        <p:spPr/>
        <p:txBody>
          <a:bodyPr/>
          <a:lstStyle/>
          <a:p>
            <a:pPr marL="0" indent="0">
              <a:buNone/>
            </a:pPr>
            <a:r>
              <a:rPr lang="en-US" dirty="0" smtClean="0"/>
              <a:t>We would send details to the Pearland Journal about our event and get it published. We would also get the principal to talk about it on the announcements and students to talk about it on </a:t>
            </a:r>
            <a:r>
              <a:rPr lang="en-US" dirty="0"/>
              <a:t>O</a:t>
            </a:r>
            <a:r>
              <a:rPr lang="en-US" dirty="0" smtClean="0"/>
              <a:t>iler Vision.</a:t>
            </a:r>
            <a:endParaRPr lang="en-US" dirty="0"/>
          </a:p>
        </p:txBody>
      </p:sp>
    </p:spTree>
    <p:extLst>
      <p:ext uri="{BB962C8B-B14F-4D97-AF65-F5344CB8AC3E}">
        <p14:creationId xmlns:p14="http://schemas.microsoft.com/office/powerpoint/2010/main" val="14300885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76</TotalTime>
  <Words>300</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Powder Puff Football Tournament</vt:lpstr>
      <vt:lpstr>Personal Selling</vt:lpstr>
      <vt:lpstr>About our event</vt:lpstr>
      <vt:lpstr>Advertising</vt:lpstr>
      <vt:lpstr>Direct Marketing</vt:lpstr>
      <vt:lpstr>Sales Promotion</vt:lpstr>
      <vt:lpstr>Public Relations</vt:lpstr>
    </vt:vector>
  </TitlesOfParts>
  <Company>Pearland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my event goes here</dc:title>
  <dc:creator>DUNN, CHRISTIAN</dc:creator>
  <cp:lastModifiedBy>Devereaux, Cameron</cp:lastModifiedBy>
  <cp:revision>10</cp:revision>
  <dcterms:created xsi:type="dcterms:W3CDTF">2017-02-17T13:19:26Z</dcterms:created>
  <dcterms:modified xsi:type="dcterms:W3CDTF">2017-02-22T13:36:39Z</dcterms:modified>
</cp:coreProperties>
</file>