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56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1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4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736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4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319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4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73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4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2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7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2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54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278" y="872066"/>
            <a:ext cx="8001000" cy="2971801"/>
          </a:xfrm>
        </p:spPr>
        <p:txBody>
          <a:bodyPr/>
          <a:lstStyle/>
          <a:p>
            <a:r>
              <a:rPr lang="en-US" dirty="0" smtClean="0"/>
              <a:t>Pearland Halloween festival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Xavier, Bradon. Blayne, and </a:t>
            </a:r>
            <a:r>
              <a:rPr lang="en-US" dirty="0"/>
              <a:t>D</a:t>
            </a:r>
            <a:r>
              <a:rPr lang="en-US" dirty="0" smtClean="0"/>
              <a:t>ennis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We will use personal selling by going out of our way to interact with potential customers, so we can make the customers feel more welcomed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3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Our special event is a Halloween festival at </a:t>
            </a:r>
            <a:r>
              <a:rPr lang="en-US" sz="2800" dirty="0" err="1" smtClean="0">
                <a:latin typeface="Arial Black" panose="020B0A04020102020204" pitchFamily="34" charset="0"/>
              </a:rPr>
              <a:t>pearland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highschool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96" y="3012345"/>
            <a:ext cx="5877471" cy="268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3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We would use advertising by putting posters on the walls and handing out flyers to students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6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For direct marketing we will be going on the announcements a few weeks before the carnival to remind everyone that it is coming up soon.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9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sales promotion for the carnival would include selling discounted tickets and food coupons to the students the week before the Halloween carnival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For </a:t>
            </a:r>
            <a:r>
              <a:rPr lang="en-US" sz="3200" dirty="0">
                <a:latin typeface="Arial Black" panose="020B0A04020102020204" pitchFamily="34" charset="0"/>
              </a:rPr>
              <a:t>sales promotion we will get oiler-vision or any local news websites to advertise our carnival 2-3 weeks before the carnival</a:t>
            </a:r>
          </a:p>
        </p:txBody>
      </p:sp>
    </p:spTree>
    <p:extLst>
      <p:ext uri="{BB962C8B-B14F-4D97-AF65-F5344CB8AC3E}">
        <p14:creationId xmlns:p14="http://schemas.microsoft.com/office/powerpoint/2010/main" val="287723218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143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Black</vt:lpstr>
      <vt:lpstr>Century Gothic</vt:lpstr>
      <vt:lpstr>Wingdings 3</vt:lpstr>
      <vt:lpstr>Slice</vt:lpstr>
      <vt:lpstr>Pearland Halloween festival</vt:lpstr>
      <vt:lpstr>personal selling</vt:lpstr>
      <vt:lpstr>PowerPoint Presentation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event planning assignment</dc:title>
  <dc:creator>Patino, Xavier</dc:creator>
  <cp:lastModifiedBy>DUNN, CHRISTIAN</cp:lastModifiedBy>
  <cp:revision>6</cp:revision>
  <dcterms:created xsi:type="dcterms:W3CDTF">2017-02-16T13:45:28Z</dcterms:created>
  <dcterms:modified xsi:type="dcterms:W3CDTF">2017-02-22T13:41:29Z</dcterms:modified>
</cp:coreProperties>
</file>