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62" r:id="rId4"/>
    <p:sldId id="258" r:id="rId5"/>
    <p:sldId id="259" r:id="rId6"/>
    <p:sldId id="260" r:id="rId7"/>
    <p:sldId id="26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79" d="100"/>
          <a:sy n="79" d="100"/>
        </p:scale>
        <p:origin x="120" y="7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" y="0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330200" sx="85000" sy="85000" flip="xy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2">
                    <a:lumMod val="7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45557515-C9D8-4E41-9CBF-CB4AAEC5008A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DBC74B90-06D7-48F0-A8C8-DDC539F210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03181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57515-C9D8-4E41-9CBF-CB4AAEC5008A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74B90-06D7-48F0-A8C8-DDC539F210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94939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57515-C9D8-4E41-9CBF-CB4AAEC5008A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74B90-06D7-48F0-A8C8-DDC539F210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0056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57515-C9D8-4E41-9CBF-CB4AAEC5008A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74B90-06D7-48F0-A8C8-DDC539F210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858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1784" y="0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133350" ty="330200" sx="85000" sy="85000" flip="xy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2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2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2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600">
                <a:solidFill>
                  <a:schemeClr val="tx2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45557515-C9D8-4E41-9CBF-CB4AAEC5008A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2080"/>
            <a:ext cx="2112264" cy="228600"/>
          </a:xfrm>
        </p:spPr>
        <p:txBody>
          <a:bodyPr/>
          <a:lstStyle/>
          <a:p>
            <a:fld id="{DBC74B90-06D7-48F0-A8C8-DDC539F210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0436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57515-C9D8-4E41-9CBF-CB4AAEC5008A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74B90-06D7-48F0-A8C8-DDC539F210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6287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57515-C9D8-4E41-9CBF-CB4AAEC5008A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74B90-06D7-48F0-A8C8-DDC539F210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6616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57515-C9D8-4E41-9CBF-CB4AAEC5008A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74B90-06D7-48F0-A8C8-DDC539F210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071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57515-C9D8-4E41-9CBF-CB4AAEC5008A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74B90-06D7-48F0-A8C8-DDC539F210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9026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57515-C9D8-4E41-9CBF-CB4AAEC5008A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56032"/>
          </a:xfrm>
        </p:spPr>
        <p:txBody>
          <a:bodyPr/>
          <a:lstStyle/>
          <a:p>
            <a:fld id="{DBC74B90-06D7-48F0-A8C8-DDC539F21041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7480239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45557515-C9D8-4E41-9CBF-CB4AAEC5008A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56032"/>
          </a:xfrm>
        </p:spPr>
        <p:txBody>
          <a:bodyPr/>
          <a:lstStyle/>
          <a:p>
            <a:fld id="{DBC74B90-06D7-48F0-A8C8-DDC539F21041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8661332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9464" y="6214535"/>
            <a:ext cx="274320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5557515-C9D8-4E41-9CBF-CB4AAEC5008A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214535"/>
            <a:ext cx="521208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48535" y="6214535"/>
            <a:ext cx="146304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DBC74B90-06D7-48F0-A8C8-DDC539F2104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</p:spTree>
    <p:extLst>
      <p:ext uri="{BB962C8B-B14F-4D97-AF65-F5344CB8AC3E}">
        <p14:creationId xmlns:p14="http://schemas.microsoft.com/office/powerpoint/2010/main" val="421569640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64172" y="2091262"/>
            <a:ext cx="9068586" cy="2590800"/>
          </a:xfrm>
        </p:spPr>
        <p:txBody>
          <a:bodyPr/>
          <a:lstStyle/>
          <a:p>
            <a:r>
              <a:rPr lang="en-US" dirty="0" smtClean="0"/>
              <a:t>Oiler fest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Warrick, Austin, Madi, </a:t>
            </a:r>
            <a:r>
              <a:rPr lang="en-US" sz="2400" dirty="0"/>
              <a:t>B</a:t>
            </a:r>
            <a:r>
              <a:rPr lang="en-US" sz="2400" dirty="0" smtClean="0"/>
              <a:t>lake, Rowan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554498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Personal Selling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contacted people by giving out flyers to them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17735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About our event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Our event will target high schoolers to come out and have fun, play games, and to raise money for the school.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02727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Advertising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will promote oiler fest by putting posters up about it, go on oiler vison, and go on the announcements to explain what oiler fest is and when.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18008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Direct Marketing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want everyone to come that would have fun. Since its at high school, we will mainly target high school kids.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44615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Sales Promotion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want to inform all of our customers by telling everyone about oiler fest and making it a huge deal for everyone to come to.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29931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Public Relations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By having fun games and food to enjoy, we want oiler fest to be the best ever and we want oiler fest to happen every year.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008858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Custom 2">
      <a:dk1>
        <a:srgbClr val="000000"/>
      </a:dk1>
      <a:lt1>
        <a:srgbClr val="A50021"/>
      </a:lt1>
      <a:dk2>
        <a:srgbClr val="A5A5A5"/>
      </a:dk2>
      <a:lt2>
        <a:srgbClr val="A50021"/>
      </a:lt2>
      <a:accent1>
        <a:srgbClr val="FFFFFF"/>
      </a:accent1>
      <a:accent2>
        <a:srgbClr val="A50021"/>
      </a:accent2>
      <a:accent3>
        <a:srgbClr val="000000"/>
      </a:accent3>
      <a:accent4>
        <a:srgbClr val="FFFFFF"/>
      </a:accent4>
      <a:accent5>
        <a:srgbClr val="CC0000"/>
      </a:accent5>
      <a:accent6>
        <a:srgbClr val="A5A5A5"/>
      </a:accent6>
      <a:hlink>
        <a:srgbClr val="000000"/>
      </a:hlink>
      <a:folHlink>
        <a:srgbClr val="FFFFFF"/>
      </a:folHlink>
    </a:clrScheme>
    <a:fontScheme name="Savon">
      <a:majorFont>
        <a:latin typeface="Garamond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3F20CFC1-E34F-405B-AA49-5BE0E194F1B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TM03457510[[fn=Savon]]</Template>
  <TotalTime>33</TotalTime>
  <Words>165</Words>
  <Application>Microsoft Office PowerPoint</Application>
  <PresentationFormat>Widescreen</PresentationFormat>
  <Paragraphs>14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Garamond</vt:lpstr>
      <vt:lpstr>Savon</vt:lpstr>
      <vt:lpstr>Oiler fest</vt:lpstr>
      <vt:lpstr>Personal Selling</vt:lpstr>
      <vt:lpstr>About our event</vt:lpstr>
      <vt:lpstr>Advertising</vt:lpstr>
      <vt:lpstr>Direct Marketing</vt:lpstr>
      <vt:lpstr>Sales Promotion</vt:lpstr>
      <vt:lpstr>Public Relations</vt:lpstr>
    </vt:vector>
  </TitlesOfParts>
  <Company>Pearland ISD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my event goes here</dc:title>
  <dc:creator>DUNN, CHRISTIAN</dc:creator>
  <cp:lastModifiedBy>Damron, Madison</cp:lastModifiedBy>
  <cp:revision>7</cp:revision>
  <dcterms:created xsi:type="dcterms:W3CDTF">2017-02-17T13:19:26Z</dcterms:created>
  <dcterms:modified xsi:type="dcterms:W3CDTF">2017-02-22T15:20:41Z</dcterms:modified>
</cp:coreProperties>
</file>