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Lst>
  <p:notesMasterIdLst>
    <p:notesMasterId r:id="rId8"/>
  </p:notesMasterIdLst>
  <p:sldIdLst>
    <p:sldId id="261" r:id="rId3"/>
    <p:sldId id="280" r:id="rId4"/>
    <p:sldId id="269" r:id="rId5"/>
    <p:sldId id="278" r:id="rId6"/>
    <p:sldId id="279" r:id="rId7"/>
  </p:sldIdLst>
  <p:sldSz cx="9144000" cy="6858000" type="screen4x3"/>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29" autoAdjust="0"/>
  </p:normalViewPr>
  <p:slideViewPr>
    <p:cSldViewPr>
      <p:cViewPr varScale="1">
        <p:scale>
          <a:sx n="68" d="100"/>
          <a:sy n="68" d="100"/>
        </p:scale>
        <p:origin x="163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tags" Target="tags/tag1.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ata4.xml.rels><?xml version="1.0" encoding="UTF-8" standalone="yes"?>
<Relationships xmlns="http://schemas.openxmlformats.org/package/2006/relationships"><Relationship Id="rId1" Type="http://schemas.openxmlformats.org/officeDocument/2006/relationships/image" Target="../media/image5.jpeg"/></Relationships>
</file>

<file path=ppt/diagrams/_rels/data6.xml.rels><?xml version="1.0" encoding="UTF-8" standalone="yes"?>
<Relationships xmlns="http://schemas.openxmlformats.org/package/2006/relationships"><Relationship Id="rId1" Type="http://schemas.openxmlformats.org/officeDocument/2006/relationships/image" Target="../media/image6.jpeg"/></Relationships>
</file>

<file path=ppt/diagrams/_rels/data8.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45C9C7-54F2-423D-A3D8-583792D81922}" type="doc">
      <dgm:prSet loTypeId="urn:microsoft.com/office/officeart/2005/8/layout/matrix1" loCatId="matrix" qsTypeId="urn:microsoft.com/office/officeart/2005/8/quickstyle/simple2" qsCatId="simple" csTypeId="urn:microsoft.com/office/officeart/2005/8/colors/colorful2" csCatId="colorful" phldr="1"/>
      <dgm:spPr/>
      <dgm:t>
        <a:bodyPr/>
        <a:lstStyle/>
        <a:p>
          <a:endParaRPr lang="en-US"/>
        </a:p>
      </dgm:t>
    </dgm:pt>
    <dgm:pt modelId="{B6890FAE-D719-4DF7-B960-074CE0D27B64}">
      <dgm:prSet phldrT="[Text]"/>
      <dgm:spPr/>
      <dgm:t>
        <a:bodyPr/>
        <a:lstStyle/>
        <a:p>
          <a:r>
            <a:rPr lang="en-US" dirty="0" smtClean="0">
              <a:solidFill>
                <a:schemeClr val="tx1"/>
              </a:solidFill>
            </a:rPr>
            <a:t>Factors of Production</a:t>
          </a:r>
          <a:endParaRPr lang="en-US" dirty="0">
            <a:solidFill>
              <a:schemeClr val="tx1"/>
            </a:solidFill>
          </a:endParaRPr>
        </a:p>
      </dgm:t>
    </dgm:pt>
    <dgm:pt modelId="{2BFF30A6-2925-44D7-802E-DAA3AB1B6E31}" type="parTrans" cxnId="{B45D838F-ACA9-4CA5-A9A7-3E96F48E3DA0}">
      <dgm:prSet/>
      <dgm:spPr/>
      <dgm:t>
        <a:bodyPr/>
        <a:lstStyle/>
        <a:p>
          <a:endParaRPr lang="en-US"/>
        </a:p>
      </dgm:t>
    </dgm:pt>
    <dgm:pt modelId="{00F18842-756C-49ED-8125-7BD88465BF93}" type="sibTrans" cxnId="{B45D838F-ACA9-4CA5-A9A7-3E96F48E3DA0}">
      <dgm:prSet/>
      <dgm:spPr/>
      <dgm:t>
        <a:bodyPr/>
        <a:lstStyle/>
        <a:p>
          <a:endParaRPr lang="en-US"/>
        </a:p>
      </dgm:t>
    </dgm:pt>
    <dgm:pt modelId="{CEDE5C82-474C-4E0C-B68E-CAB9F4847EFC}">
      <dgm:prSet phldrT="[Text]"/>
      <dgm:spPr/>
      <dgm:t>
        <a:bodyPr/>
        <a:lstStyle/>
        <a:p>
          <a:r>
            <a:rPr lang="en-US" dirty="0" smtClean="0">
              <a:solidFill>
                <a:schemeClr val="tx1"/>
              </a:solidFill>
            </a:rPr>
            <a:t>Natural Resources</a:t>
          </a:r>
          <a:endParaRPr lang="en-US" dirty="0">
            <a:solidFill>
              <a:schemeClr val="tx1"/>
            </a:solidFill>
          </a:endParaRPr>
        </a:p>
      </dgm:t>
    </dgm:pt>
    <dgm:pt modelId="{60A79A15-40A4-46F5-B469-DD204009F850}" type="parTrans" cxnId="{4BC12EE2-E000-47F5-BB94-0A30E92E9743}">
      <dgm:prSet/>
      <dgm:spPr/>
      <dgm:t>
        <a:bodyPr/>
        <a:lstStyle/>
        <a:p>
          <a:endParaRPr lang="en-US"/>
        </a:p>
      </dgm:t>
    </dgm:pt>
    <dgm:pt modelId="{4B055ED8-08BF-4248-B814-02F6B02135D8}" type="sibTrans" cxnId="{4BC12EE2-E000-47F5-BB94-0A30E92E9743}">
      <dgm:prSet/>
      <dgm:spPr/>
      <dgm:t>
        <a:bodyPr/>
        <a:lstStyle/>
        <a:p>
          <a:endParaRPr lang="en-US"/>
        </a:p>
      </dgm:t>
    </dgm:pt>
    <dgm:pt modelId="{357290CB-5EA0-4CAF-A278-082BE2FE36CF}">
      <dgm:prSet phldrT="[Text]"/>
      <dgm:spPr/>
      <dgm:t>
        <a:bodyPr/>
        <a:lstStyle/>
        <a:p>
          <a:r>
            <a:rPr lang="en-US" dirty="0" smtClean="0">
              <a:solidFill>
                <a:schemeClr val="tx1"/>
              </a:solidFill>
            </a:rPr>
            <a:t>Human Resources</a:t>
          </a:r>
          <a:endParaRPr lang="en-US" dirty="0">
            <a:solidFill>
              <a:schemeClr val="tx1"/>
            </a:solidFill>
          </a:endParaRPr>
        </a:p>
      </dgm:t>
    </dgm:pt>
    <dgm:pt modelId="{072ADB87-EFEB-40CB-B784-CCBCF9B9B87F}" type="parTrans" cxnId="{E68AB748-315D-44C5-976A-0B1344635AAC}">
      <dgm:prSet/>
      <dgm:spPr/>
      <dgm:t>
        <a:bodyPr/>
        <a:lstStyle/>
        <a:p>
          <a:endParaRPr lang="en-US"/>
        </a:p>
      </dgm:t>
    </dgm:pt>
    <dgm:pt modelId="{26F3874E-D0A1-459C-A1C9-EA4576E51F0D}" type="sibTrans" cxnId="{E68AB748-315D-44C5-976A-0B1344635AAC}">
      <dgm:prSet/>
      <dgm:spPr/>
      <dgm:t>
        <a:bodyPr/>
        <a:lstStyle/>
        <a:p>
          <a:endParaRPr lang="en-US"/>
        </a:p>
      </dgm:t>
    </dgm:pt>
    <dgm:pt modelId="{612F5107-6AD0-4CB8-B240-9A92959681FD}">
      <dgm:prSet phldrT="[Text]"/>
      <dgm:spPr/>
      <dgm:t>
        <a:bodyPr/>
        <a:lstStyle/>
        <a:p>
          <a:r>
            <a:rPr lang="en-US" dirty="0" smtClean="0">
              <a:solidFill>
                <a:schemeClr val="tx1"/>
              </a:solidFill>
            </a:rPr>
            <a:t>Capital Resources</a:t>
          </a:r>
          <a:endParaRPr lang="en-US" dirty="0">
            <a:solidFill>
              <a:schemeClr val="tx1"/>
            </a:solidFill>
          </a:endParaRPr>
        </a:p>
      </dgm:t>
    </dgm:pt>
    <dgm:pt modelId="{E489DC26-3D3D-4541-8754-09CB8A00ADE3}" type="parTrans" cxnId="{3F5A6799-BB7F-4BA5-ADF7-5BDC1BF02FF1}">
      <dgm:prSet/>
      <dgm:spPr/>
      <dgm:t>
        <a:bodyPr/>
        <a:lstStyle/>
        <a:p>
          <a:endParaRPr lang="en-US"/>
        </a:p>
      </dgm:t>
    </dgm:pt>
    <dgm:pt modelId="{F43E3279-B1A9-4218-BABF-1F2B4780738B}" type="sibTrans" cxnId="{3F5A6799-BB7F-4BA5-ADF7-5BDC1BF02FF1}">
      <dgm:prSet/>
      <dgm:spPr/>
      <dgm:t>
        <a:bodyPr/>
        <a:lstStyle/>
        <a:p>
          <a:endParaRPr lang="en-US"/>
        </a:p>
      </dgm:t>
    </dgm:pt>
    <dgm:pt modelId="{8A67009D-5BCE-4FEC-A1CA-B011C6C00FCA}">
      <dgm:prSet phldrT="[Text]"/>
      <dgm:spPr/>
      <dgm:t>
        <a:bodyPr/>
        <a:lstStyle/>
        <a:p>
          <a:r>
            <a:rPr lang="en-US" dirty="0" smtClean="0">
              <a:solidFill>
                <a:schemeClr val="tx1"/>
              </a:solidFill>
            </a:rPr>
            <a:t>Human Resources</a:t>
          </a:r>
          <a:endParaRPr lang="en-US" dirty="0">
            <a:solidFill>
              <a:schemeClr val="tx1"/>
            </a:solidFill>
          </a:endParaRPr>
        </a:p>
      </dgm:t>
    </dgm:pt>
    <dgm:pt modelId="{E63E5750-B2A8-4EB3-9A75-2668B3E7639D}" type="parTrans" cxnId="{C52CACCE-DC76-4A94-A083-5F6A5C368CF4}">
      <dgm:prSet/>
      <dgm:spPr/>
      <dgm:t>
        <a:bodyPr/>
        <a:lstStyle/>
        <a:p>
          <a:endParaRPr lang="en-US"/>
        </a:p>
      </dgm:t>
    </dgm:pt>
    <dgm:pt modelId="{57FF1CC9-A0A5-44D4-90AF-4FBB1CC43671}" type="sibTrans" cxnId="{C52CACCE-DC76-4A94-A083-5F6A5C368CF4}">
      <dgm:prSet/>
      <dgm:spPr/>
      <dgm:t>
        <a:bodyPr/>
        <a:lstStyle/>
        <a:p>
          <a:endParaRPr lang="en-US"/>
        </a:p>
      </dgm:t>
    </dgm:pt>
    <dgm:pt modelId="{C12AFE7E-128E-4E59-BED1-CE848A387AB4}" type="pres">
      <dgm:prSet presAssocID="{2C45C9C7-54F2-423D-A3D8-583792D81922}" presName="diagram" presStyleCnt="0">
        <dgm:presLayoutVars>
          <dgm:chMax val="1"/>
          <dgm:dir/>
          <dgm:animLvl val="ctr"/>
          <dgm:resizeHandles val="exact"/>
        </dgm:presLayoutVars>
      </dgm:prSet>
      <dgm:spPr/>
      <dgm:t>
        <a:bodyPr/>
        <a:lstStyle/>
        <a:p>
          <a:endParaRPr lang="en-US"/>
        </a:p>
      </dgm:t>
    </dgm:pt>
    <dgm:pt modelId="{1DDE4FA1-474B-4594-B494-4B6B4A0A0E55}" type="pres">
      <dgm:prSet presAssocID="{2C45C9C7-54F2-423D-A3D8-583792D81922}" presName="matrix" presStyleCnt="0"/>
      <dgm:spPr/>
    </dgm:pt>
    <dgm:pt modelId="{E2133E60-6B70-4F53-824C-216C71C46E1E}" type="pres">
      <dgm:prSet presAssocID="{2C45C9C7-54F2-423D-A3D8-583792D81922}" presName="tile1" presStyleLbl="node1" presStyleIdx="0" presStyleCnt="4" custLinFactNeighborX="-78" custLinFactNeighborY="-3390"/>
      <dgm:spPr/>
      <dgm:t>
        <a:bodyPr/>
        <a:lstStyle/>
        <a:p>
          <a:endParaRPr lang="en-US"/>
        </a:p>
      </dgm:t>
    </dgm:pt>
    <dgm:pt modelId="{E4A6EFAB-24F0-4F3E-86F1-F0AF5F12946D}" type="pres">
      <dgm:prSet presAssocID="{2C45C9C7-54F2-423D-A3D8-583792D81922}" presName="tile1text" presStyleLbl="node1" presStyleIdx="0" presStyleCnt="4">
        <dgm:presLayoutVars>
          <dgm:chMax val="0"/>
          <dgm:chPref val="0"/>
          <dgm:bulletEnabled val="1"/>
        </dgm:presLayoutVars>
      </dgm:prSet>
      <dgm:spPr/>
      <dgm:t>
        <a:bodyPr/>
        <a:lstStyle/>
        <a:p>
          <a:endParaRPr lang="en-US"/>
        </a:p>
      </dgm:t>
    </dgm:pt>
    <dgm:pt modelId="{A912A29F-A939-41D6-9554-14693E723F73}" type="pres">
      <dgm:prSet presAssocID="{2C45C9C7-54F2-423D-A3D8-583792D81922}" presName="tile2" presStyleLbl="node1" presStyleIdx="1" presStyleCnt="4"/>
      <dgm:spPr/>
      <dgm:t>
        <a:bodyPr/>
        <a:lstStyle/>
        <a:p>
          <a:endParaRPr lang="en-US"/>
        </a:p>
      </dgm:t>
    </dgm:pt>
    <dgm:pt modelId="{AC624187-B445-4CBA-9FF4-AAE19226DED8}" type="pres">
      <dgm:prSet presAssocID="{2C45C9C7-54F2-423D-A3D8-583792D81922}" presName="tile2text" presStyleLbl="node1" presStyleIdx="1" presStyleCnt="4">
        <dgm:presLayoutVars>
          <dgm:chMax val="0"/>
          <dgm:chPref val="0"/>
          <dgm:bulletEnabled val="1"/>
        </dgm:presLayoutVars>
      </dgm:prSet>
      <dgm:spPr/>
      <dgm:t>
        <a:bodyPr/>
        <a:lstStyle/>
        <a:p>
          <a:endParaRPr lang="en-US"/>
        </a:p>
      </dgm:t>
    </dgm:pt>
    <dgm:pt modelId="{2E166D91-6AD9-4A26-85EF-9237D982C9C0}" type="pres">
      <dgm:prSet presAssocID="{2C45C9C7-54F2-423D-A3D8-583792D81922}" presName="tile3" presStyleLbl="node1" presStyleIdx="2" presStyleCnt="4" custLinFactNeighborX="-78"/>
      <dgm:spPr/>
      <dgm:t>
        <a:bodyPr/>
        <a:lstStyle/>
        <a:p>
          <a:endParaRPr lang="en-US"/>
        </a:p>
      </dgm:t>
    </dgm:pt>
    <dgm:pt modelId="{92AC7965-49C8-4734-A1F1-C9900A881F4F}" type="pres">
      <dgm:prSet presAssocID="{2C45C9C7-54F2-423D-A3D8-583792D81922}" presName="tile3text" presStyleLbl="node1" presStyleIdx="2" presStyleCnt="4">
        <dgm:presLayoutVars>
          <dgm:chMax val="0"/>
          <dgm:chPref val="0"/>
          <dgm:bulletEnabled val="1"/>
        </dgm:presLayoutVars>
      </dgm:prSet>
      <dgm:spPr/>
      <dgm:t>
        <a:bodyPr/>
        <a:lstStyle/>
        <a:p>
          <a:endParaRPr lang="en-US"/>
        </a:p>
      </dgm:t>
    </dgm:pt>
    <dgm:pt modelId="{8BD6C9E2-78B4-4C2A-95E9-E7381336370F}" type="pres">
      <dgm:prSet presAssocID="{2C45C9C7-54F2-423D-A3D8-583792D81922}" presName="tile4" presStyleLbl="node1" presStyleIdx="3" presStyleCnt="4"/>
      <dgm:spPr/>
      <dgm:t>
        <a:bodyPr/>
        <a:lstStyle/>
        <a:p>
          <a:endParaRPr lang="en-US"/>
        </a:p>
      </dgm:t>
    </dgm:pt>
    <dgm:pt modelId="{9627145E-A2D5-4D7E-AF51-9685ABCFF283}" type="pres">
      <dgm:prSet presAssocID="{2C45C9C7-54F2-423D-A3D8-583792D81922}" presName="tile4text" presStyleLbl="node1" presStyleIdx="3" presStyleCnt="4">
        <dgm:presLayoutVars>
          <dgm:chMax val="0"/>
          <dgm:chPref val="0"/>
          <dgm:bulletEnabled val="1"/>
        </dgm:presLayoutVars>
      </dgm:prSet>
      <dgm:spPr/>
      <dgm:t>
        <a:bodyPr/>
        <a:lstStyle/>
        <a:p>
          <a:endParaRPr lang="en-US"/>
        </a:p>
      </dgm:t>
    </dgm:pt>
    <dgm:pt modelId="{960488D1-2725-4858-BF4C-4C8E4B000EA1}" type="pres">
      <dgm:prSet presAssocID="{2C45C9C7-54F2-423D-A3D8-583792D81922}" presName="centerTile" presStyleLbl="fgShp" presStyleIdx="0" presStyleCnt="1">
        <dgm:presLayoutVars>
          <dgm:chMax val="0"/>
          <dgm:chPref val="0"/>
        </dgm:presLayoutVars>
      </dgm:prSet>
      <dgm:spPr/>
      <dgm:t>
        <a:bodyPr/>
        <a:lstStyle/>
        <a:p>
          <a:endParaRPr lang="en-US"/>
        </a:p>
      </dgm:t>
    </dgm:pt>
  </dgm:ptLst>
  <dgm:cxnLst>
    <dgm:cxn modelId="{24B88D87-9255-4FF0-8E02-54D4A0217B41}" type="presOf" srcId="{2C45C9C7-54F2-423D-A3D8-583792D81922}" destId="{C12AFE7E-128E-4E59-BED1-CE848A387AB4}" srcOrd="0" destOrd="0" presId="urn:microsoft.com/office/officeart/2005/8/layout/matrix1"/>
    <dgm:cxn modelId="{34D4B2B9-31AC-42DD-A3BA-D700AC26BCDF}" type="presOf" srcId="{612F5107-6AD0-4CB8-B240-9A92959681FD}" destId="{2E166D91-6AD9-4A26-85EF-9237D982C9C0}" srcOrd="0" destOrd="0" presId="urn:microsoft.com/office/officeart/2005/8/layout/matrix1"/>
    <dgm:cxn modelId="{4BC12EE2-E000-47F5-BB94-0A30E92E9743}" srcId="{B6890FAE-D719-4DF7-B960-074CE0D27B64}" destId="{CEDE5C82-474C-4E0C-B68E-CAB9F4847EFC}" srcOrd="0" destOrd="0" parTransId="{60A79A15-40A4-46F5-B469-DD204009F850}" sibTransId="{4B055ED8-08BF-4248-B814-02F6B02135D8}"/>
    <dgm:cxn modelId="{E68AB748-315D-44C5-976A-0B1344635AAC}" srcId="{B6890FAE-D719-4DF7-B960-074CE0D27B64}" destId="{357290CB-5EA0-4CAF-A278-082BE2FE36CF}" srcOrd="1" destOrd="0" parTransId="{072ADB87-EFEB-40CB-B784-CCBCF9B9B87F}" sibTransId="{26F3874E-D0A1-459C-A1C9-EA4576E51F0D}"/>
    <dgm:cxn modelId="{21000F59-AD92-4451-98A7-FFC8F00944EB}" type="presOf" srcId="{357290CB-5EA0-4CAF-A278-082BE2FE36CF}" destId="{AC624187-B445-4CBA-9FF4-AAE19226DED8}" srcOrd="1" destOrd="0" presId="urn:microsoft.com/office/officeart/2005/8/layout/matrix1"/>
    <dgm:cxn modelId="{C52CACCE-DC76-4A94-A083-5F6A5C368CF4}" srcId="{B6890FAE-D719-4DF7-B960-074CE0D27B64}" destId="{8A67009D-5BCE-4FEC-A1CA-B011C6C00FCA}" srcOrd="3" destOrd="0" parTransId="{E63E5750-B2A8-4EB3-9A75-2668B3E7639D}" sibTransId="{57FF1CC9-A0A5-44D4-90AF-4FBB1CC43671}"/>
    <dgm:cxn modelId="{E538C857-ECEB-49F8-9C60-6E9A5058305E}" type="presOf" srcId="{357290CB-5EA0-4CAF-A278-082BE2FE36CF}" destId="{A912A29F-A939-41D6-9554-14693E723F73}" srcOrd="0" destOrd="0" presId="urn:microsoft.com/office/officeart/2005/8/layout/matrix1"/>
    <dgm:cxn modelId="{8C06D954-71BC-4209-AE5B-3E5F489B8A48}" type="presOf" srcId="{612F5107-6AD0-4CB8-B240-9A92959681FD}" destId="{92AC7965-49C8-4734-A1F1-C9900A881F4F}" srcOrd="1" destOrd="0" presId="urn:microsoft.com/office/officeart/2005/8/layout/matrix1"/>
    <dgm:cxn modelId="{631F934C-4E35-4322-A621-02056EC3DFB8}" type="presOf" srcId="{8A67009D-5BCE-4FEC-A1CA-B011C6C00FCA}" destId="{8BD6C9E2-78B4-4C2A-95E9-E7381336370F}" srcOrd="0" destOrd="0" presId="urn:microsoft.com/office/officeart/2005/8/layout/matrix1"/>
    <dgm:cxn modelId="{B45D838F-ACA9-4CA5-A9A7-3E96F48E3DA0}" srcId="{2C45C9C7-54F2-423D-A3D8-583792D81922}" destId="{B6890FAE-D719-4DF7-B960-074CE0D27B64}" srcOrd="0" destOrd="0" parTransId="{2BFF30A6-2925-44D7-802E-DAA3AB1B6E31}" sibTransId="{00F18842-756C-49ED-8125-7BD88465BF93}"/>
    <dgm:cxn modelId="{3F5A6799-BB7F-4BA5-ADF7-5BDC1BF02FF1}" srcId="{B6890FAE-D719-4DF7-B960-074CE0D27B64}" destId="{612F5107-6AD0-4CB8-B240-9A92959681FD}" srcOrd="2" destOrd="0" parTransId="{E489DC26-3D3D-4541-8754-09CB8A00ADE3}" sibTransId="{F43E3279-B1A9-4218-BABF-1F2B4780738B}"/>
    <dgm:cxn modelId="{0260A068-C8A8-4E43-917C-5632C5941DC1}" type="presOf" srcId="{8A67009D-5BCE-4FEC-A1CA-B011C6C00FCA}" destId="{9627145E-A2D5-4D7E-AF51-9685ABCFF283}" srcOrd="1" destOrd="0" presId="urn:microsoft.com/office/officeart/2005/8/layout/matrix1"/>
    <dgm:cxn modelId="{CF5AEEFE-C406-41A9-8E44-E86A4B85FE57}" type="presOf" srcId="{B6890FAE-D719-4DF7-B960-074CE0D27B64}" destId="{960488D1-2725-4858-BF4C-4C8E4B000EA1}" srcOrd="0" destOrd="0" presId="urn:microsoft.com/office/officeart/2005/8/layout/matrix1"/>
    <dgm:cxn modelId="{9418D9DC-19A7-4828-9ABD-2C4F21B73793}" type="presOf" srcId="{CEDE5C82-474C-4E0C-B68E-CAB9F4847EFC}" destId="{E2133E60-6B70-4F53-824C-216C71C46E1E}" srcOrd="0" destOrd="0" presId="urn:microsoft.com/office/officeart/2005/8/layout/matrix1"/>
    <dgm:cxn modelId="{C3BA992E-7FFC-4ACC-BBF4-AE8B60F488CD}" type="presOf" srcId="{CEDE5C82-474C-4E0C-B68E-CAB9F4847EFC}" destId="{E4A6EFAB-24F0-4F3E-86F1-F0AF5F12946D}" srcOrd="1" destOrd="0" presId="urn:microsoft.com/office/officeart/2005/8/layout/matrix1"/>
    <dgm:cxn modelId="{4C5DA395-5932-4DD3-AB7A-4EC1847D0458}" type="presParOf" srcId="{C12AFE7E-128E-4E59-BED1-CE848A387AB4}" destId="{1DDE4FA1-474B-4594-B494-4B6B4A0A0E55}" srcOrd="0" destOrd="0" presId="urn:microsoft.com/office/officeart/2005/8/layout/matrix1"/>
    <dgm:cxn modelId="{BF59AED4-880B-41AA-9767-6F7B0682DB38}" type="presParOf" srcId="{1DDE4FA1-474B-4594-B494-4B6B4A0A0E55}" destId="{E2133E60-6B70-4F53-824C-216C71C46E1E}" srcOrd="0" destOrd="0" presId="urn:microsoft.com/office/officeart/2005/8/layout/matrix1"/>
    <dgm:cxn modelId="{6D5E1521-BC50-487B-8A48-BB6E35D058CA}" type="presParOf" srcId="{1DDE4FA1-474B-4594-B494-4B6B4A0A0E55}" destId="{E4A6EFAB-24F0-4F3E-86F1-F0AF5F12946D}" srcOrd="1" destOrd="0" presId="urn:microsoft.com/office/officeart/2005/8/layout/matrix1"/>
    <dgm:cxn modelId="{F15BBD8E-E617-4F3C-8428-0A65730D108A}" type="presParOf" srcId="{1DDE4FA1-474B-4594-B494-4B6B4A0A0E55}" destId="{A912A29F-A939-41D6-9554-14693E723F73}" srcOrd="2" destOrd="0" presId="urn:microsoft.com/office/officeart/2005/8/layout/matrix1"/>
    <dgm:cxn modelId="{182ED0A1-6B1A-4102-A56F-1F1FAEDD6298}" type="presParOf" srcId="{1DDE4FA1-474B-4594-B494-4B6B4A0A0E55}" destId="{AC624187-B445-4CBA-9FF4-AAE19226DED8}" srcOrd="3" destOrd="0" presId="urn:microsoft.com/office/officeart/2005/8/layout/matrix1"/>
    <dgm:cxn modelId="{22634BA2-B7CB-47E8-A2AC-68B71EB25C44}" type="presParOf" srcId="{1DDE4FA1-474B-4594-B494-4B6B4A0A0E55}" destId="{2E166D91-6AD9-4A26-85EF-9237D982C9C0}" srcOrd="4" destOrd="0" presId="urn:microsoft.com/office/officeart/2005/8/layout/matrix1"/>
    <dgm:cxn modelId="{0DF0343B-536A-4AEE-8CC8-5BBE0E203F1A}" type="presParOf" srcId="{1DDE4FA1-474B-4594-B494-4B6B4A0A0E55}" destId="{92AC7965-49C8-4734-A1F1-C9900A881F4F}" srcOrd="5" destOrd="0" presId="urn:microsoft.com/office/officeart/2005/8/layout/matrix1"/>
    <dgm:cxn modelId="{ABE92F38-F59C-462C-A4D0-8E3293D79512}" type="presParOf" srcId="{1DDE4FA1-474B-4594-B494-4B6B4A0A0E55}" destId="{8BD6C9E2-78B4-4C2A-95E9-E7381336370F}" srcOrd="6" destOrd="0" presId="urn:microsoft.com/office/officeart/2005/8/layout/matrix1"/>
    <dgm:cxn modelId="{E49F1DA3-6897-4686-8164-8A098B069AD0}" type="presParOf" srcId="{1DDE4FA1-474B-4594-B494-4B6B4A0A0E55}" destId="{9627145E-A2D5-4D7E-AF51-9685ABCFF283}" srcOrd="7" destOrd="0" presId="urn:microsoft.com/office/officeart/2005/8/layout/matrix1"/>
    <dgm:cxn modelId="{904A96F5-28E4-4E6A-AECA-4B9621BD5A3D}" type="presParOf" srcId="{C12AFE7E-128E-4E59-BED1-CE848A387AB4}" destId="{960488D1-2725-4858-BF4C-4C8E4B000EA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1679FB-58BB-4BEB-844B-865763FA5977}" type="doc">
      <dgm:prSet loTypeId="urn:microsoft.com/office/officeart/2005/8/layout/hList2#1" loCatId="relationship" qsTypeId="urn:microsoft.com/office/officeart/2005/8/quickstyle/simple1#1" qsCatId="simple" csTypeId="urn:microsoft.com/office/officeart/2005/8/colors/accent1_2#1" csCatId="accent1" phldr="1"/>
      <dgm:spPr/>
      <dgm:t>
        <a:bodyPr/>
        <a:lstStyle/>
        <a:p>
          <a:endParaRPr lang="en-US"/>
        </a:p>
      </dgm:t>
    </dgm:pt>
    <dgm:pt modelId="{9F1C2867-6D1F-441C-AC45-3EBBEA09A4D0}">
      <dgm:prSet phldrT="[Text]"/>
      <dgm:spPr/>
      <dgm:t>
        <a:bodyPr/>
        <a:lstStyle/>
        <a:p>
          <a:r>
            <a:rPr lang="en-US" dirty="0" smtClean="0"/>
            <a:t>NATURAL </a:t>
          </a:r>
          <a:endParaRPr lang="en-US" dirty="0"/>
        </a:p>
      </dgm:t>
    </dgm:pt>
    <dgm:pt modelId="{751234B6-0E33-45BC-8016-5B75ED35E45A}" type="parTrans" cxnId="{19E38C1B-95E2-412F-B886-7B9FC81D6FCF}">
      <dgm:prSet/>
      <dgm:spPr/>
      <dgm:t>
        <a:bodyPr/>
        <a:lstStyle/>
        <a:p>
          <a:endParaRPr lang="en-US"/>
        </a:p>
      </dgm:t>
    </dgm:pt>
    <dgm:pt modelId="{0050FA5E-D6CC-4109-B35B-AC3D96B9E964}" type="sibTrans" cxnId="{19E38C1B-95E2-412F-B886-7B9FC81D6FCF}">
      <dgm:prSet/>
      <dgm:spPr/>
      <dgm:t>
        <a:bodyPr/>
        <a:lstStyle/>
        <a:p>
          <a:endParaRPr lang="en-US"/>
        </a:p>
      </dgm:t>
    </dgm:pt>
    <dgm:pt modelId="{60994E73-049A-4E69-BEA2-6E7752F6BF5F}">
      <dgm:prSet phldrT="[Text]" custT="1"/>
      <dgm:spPr/>
      <dgm:t>
        <a:bodyPr/>
        <a:lstStyle/>
        <a:p>
          <a:r>
            <a:rPr lang="en-US" sz="3200" dirty="0" smtClean="0"/>
            <a:t>List Natural Resources</a:t>
          </a:r>
          <a:endParaRPr lang="en-US" sz="3200" dirty="0"/>
        </a:p>
      </dgm:t>
    </dgm:pt>
    <dgm:pt modelId="{C3BACD31-3FCD-4381-888B-C92C337A9C37}" type="parTrans" cxnId="{9088A014-0260-40D4-9174-B461BE5D7E46}">
      <dgm:prSet/>
      <dgm:spPr/>
      <dgm:t>
        <a:bodyPr/>
        <a:lstStyle/>
        <a:p>
          <a:endParaRPr lang="en-US"/>
        </a:p>
      </dgm:t>
    </dgm:pt>
    <dgm:pt modelId="{3FEAB74E-0A04-4D17-A6EA-BE427199E333}" type="sibTrans" cxnId="{9088A014-0260-40D4-9174-B461BE5D7E46}">
      <dgm:prSet/>
      <dgm:spPr/>
      <dgm:t>
        <a:bodyPr/>
        <a:lstStyle/>
        <a:p>
          <a:endParaRPr lang="en-US"/>
        </a:p>
      </dgm:t>
    </dgm:pt>
    <dgm:pt modelId="{D52E5539-CC6C-4299-80A2-7227C35CB99E}" type="pres">
      <dgm:prSet presAssocID="{A81679FB-58BB-4BEB-844B-865763FA5977}" presName="linearFlow" presStyleCnt="0">
        <dgm:presLayoutVars>
          <dgm:dir/>
          <dgm:animLvl val="lvl"/>
          <dgm:resizeHandles/>
        </dgm:presLayoutVars>
      </dgm:prSet>
      <dgm:spPr/>
      <dgm:t>
        <a:bodyPr/>
        <a:lstStyle/>
        <a:p>
          <a:endParaRPr lang="en-US"/>
        </a:p>
      </dgm:t>
    </dgm:pt>
    <dgm:pt modelId="{FDA801CF-BA2C-4BD2-A650-10F5B5441AA9}" type="pres">
      <dgm:prSet presAssocID="{9F1C2867-6D1F-441C-AC45-3EBBEA09A4D0}" presName="compositeNode" presStyleCnt="0">
        <dgm:presLayoutVars>
          <dgm:bulletEnabled val="1"/>
        </dgm:presLayoutVars>
      </dgm:prSet>
      <dgm:spPr/>
    </dgm:pt>
    <dgm:pt modelId="{34475070-9D66-4948-A4C5-FFCB9A5BFD08}" type="pres">
      <dgm:prSet presAssocID="{9F1C2867-6D1F-441C-AC45-3EBBEA09A4D0}" presName="image" presStyleLbl="fgImgPlace1" presStyleIdx="0" presStyleCnt="1"/>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FAC32061-5779-43ED-A7C5-9F8CAB8C4A25}" type="pres">
      <dgm:prSet presAssocID="{9F1C2867-6D1F-441C-AC45-3EBBEA09A4D0}" presName="childNode" presStyleLbl="node1" presStyleIdx="0" presStyleCnt="1" custLinFactNeighborX="-1027" custLinFactNeighborY="141">
        <dgm:presLayoutVars>
          <dgm:bulletEnabled val="1"/>
        </dgm:presLayoutVars>
      </dgm:prSet>
      <dgm:spPr/>
      <dgm:t>
        <a:bodyPr/>
        <a:lstStyle/>
        <a:p>
          <a:endParaRPr lang="en-US"/>
        </a:p>
      </dgm:t>
    </dgm:pt>
    <dgm:pt modelId="{4DE228F7-0094-4651-8A34-216C79AB4996}" type="pres">
      <dgm:prSet presAssocID="{9F1C2867-6D1F-441C-AC45-3EBBEA09A4D0}" presName="parentNode" presStyleLbl="revTx" presStyleIdx="0" presStyleCnt="1">
        <dgm:presLayoutVars>
          <dgm:chMax val="0"/>
          <dgm:bulletEnabled val="1"/>
        </dgm:presLayoutVars>
      </dgm:prSet>
      <dgm:spPr/>
      <dgm:t>
        <a:bodyPr/>
        <a:lstStyle/>
        <a:p>
          <a:endParaRPr lang="en-US"/>
        </a:p>
      </dgm:t>
    </dgm:pt>
  </dgm:ptLst>
  <dgm:cxnLst>
    <dgm:cxn modelId="{2C51AD06-20E6-4582-9DBC-139606FE3E2D}" type="presOf" srcId="{60994E73-049A-4E69-BEA2-6E7752F6BF5F}" destId="{FAC32061-5779-43ED-A7C5-9F8CAB8C4A25}" srcOrd="0" destOrd="0" presId="urn:microsoft.com/office/officeart/2005/8/layout/hList2#1"/>
    <dgm:cxn modelId="{F6510498-EF85-49E5-8020-DF7A45515BA6}" type="presOf" srcId="{A81679FB-58BB-4BEB-844B-865763FA5977}" destId="{D52E5539-CC6C-4299-80A2-7227C35CB99E}" srcOrd="0" destOrd="0" presId="urn:microsoft.com/office/officeart/2005/8/layout/hList2#1"/>
    <dgm:cxn modelId="{9088A014-0260-40D4-9174-B461BE5D7E46}" srcId="{9F1C2867-6D1F-441C-AC45-3EBBEA09A4D0}" destId="{60994E73-049A-4E69-BEA2-6E7752F6BF5F}" srcOrd="0" destOrd="0" parTransId="{C3BACD31-3FCD-4381-888B-C92C337A9C37}" sibTransId="{3FEAB74E-0A04-4D17-A6EA-BE427199E333}"/>
    <dgm:cxn modelId="{5E55F15A-10EF-4FAE-A9C5-A8C0A8E614E0}" type="presOf" srcId="{9F1C2867-6D1F-441C-AC45-3EBBEA09A4D0}" destId="{4DE228F7-0094-4651-8A34-216C79AB4996}" srcOrd="0" destOrd="0" presId="urn:microsoft.com/office/officeart/2005/8/layout/hList2#1"/>
    <dgm:cxn modelId="{19E38C1B-95E2-412F-B886-7B9FC81D6FCF}" srcId="{A81679FB-58BB-4BEB-844B-865763FA5977}" destId="{9F1C2867-6D1F-441C-AC45-3EBBEA09A4D0}" srcOrd="0" destOrd="0" parTransId="{751234B6-0E33-45BC-8016-5B75ED35E45A}" sibTransId="{0050FA5E-D6CC-4109-B35B-AC3D96B9E964}"/>
    <dgm:cxn modelId="{CD4A65DD-00B6-4481-B21E-73881855361E}" type="presParOf" srcId="{D52E5539-CC6C-4299-80A2-7227C35CB99E}" destId="{FDA801CF-BA2C-4BD2-A650-10F5B5441AA9}" srcOrd="0" destOrd="0" presId="urn:microsoft.com/office/officeart/2005/8/layout/hList2#1"/>
    <dgm:cxn modelId="{76056130-EAC9-4DE2-902D-A27CB52FAFA1}" type="presParOf" srcId="{FDA801CF-BA2C-4BD2-A650-10F5B5441AA9}" destId="{34475070-9D66-4948-A4C5-FFCB9A5BFD08}" srcOrd="0" destOrd="0" presId="urn:microsoft.com/office/officeart/2005/8/layout/hList2#1"/>
    <dgm:cxn modelId="{023EAFE8-FE96-4577-95F6-1C68FFB3FD13}" type="presParOf" srcId="{FDA801CF-BA2C-4BD2-A650-10F5B5441AA9}" destId="{FAC32061-5779-43ED-A7C5-9F8CAB8C4A25}" srcOrd="1" destOrd="0" presId="urn:microsoft.com/office/officeart/2005/8/layout/hList2#1"/>
    <dgm:cxn modelId="{A9107576-C1D6-4F22-A8AC-4CF814271E82}" type="presParOf" srcId="{FDA801CF-BA2C-4BD2-A650-10F5B5441AA9}" destId="{4DE228F7-0094-4651-8A34-216C79AB4996}" srcOrd="2" destOrd="0" presId="urn:microsoft.com/office/officeart/2005/8/layout/h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45C9C7-54F2-423D-A3D8-583792D81922}" type="doc">
      <dgm:prSet loTypeId="urn:microsoft.com/office/officeart/2005/8/layout/matrix1" loCatId="matrix" qsTypeId="urn:microsoft.com/office/officeart/2005/8/quickstyle/simple2" qsCatId="simple" csTypeId="urn:microsoft.com/office/officeart/2005/8/colors/colorful2" csCatId="colorful" phldr="1"/>
      <dgm:spPr/>
      <dgm:t>
        <a:bodyPr/>
        <a:lstStyle/>
        <a:p>
          <a:endParaRPr lang="en-US"/>
        </a:p>
      </dgm:t>
    </dgm:pt>
    <dgm:pt modelId="{B6890FAE-D719-4DF7-B960-074CE0D27B64}">
      <dgm:prSet phldrT="[Text]"/>
      <dgm:spPr/>
      <dgm:t>
        <a:bodyPr/>
        <a:lstStyle/>
        <a:p>
          <a:r>
            <a:rPr lang="en-US" dirty="0" smtClean="0">
              <a:solidFill>
                <a:schemeClr val="tx1"/>
              </a:solidFill>
            </a:rPr>
            <a:t>Factors of Production</a:t>
          </a:r>
          <a:endParaRPr lang="en-US" dirty="0">
            <a:solidFill>
              <a:schemeClr val="tx1"/>
            </a:solidFill>
          </a:endParaRPr>
        </a:p>
      </dgm:t>
    </dgm:pt>
    <dgm:pt modelId="{2BFF30A6-2925-44D7-802E-DAA3AB1B6E31}" type="parTrans" cxnId="{B45D838F-ACA9-4CA5-A9A7-3E96F48E3DA0}">
      <dgm:prSet/>
      <dgm:spPr/>
      <dgm:t>
        <a:bodyPr/>
        <a:lstStyle/>
        <a:p>
          <a:endParaRPr lang="en-US"/>
        </a:p>
      </dgm:t>
    </dgm:pt>
    <dgm:pt modelId="{00F18842-756C-49ED-8125-7BD88465BF93}" type="sibTrans" cxnId="{B45D838F-ACA9-4CA5-A9A7-3E96F48E3DA0}">
      <dgm:prSet/>
      <dgm:spPr/>
      <dgm:t>
        <a:bodyPr/>
        <a:lstStyle/>
        <a:p>
          <a:endParaRPr lang="en-US"/>
        </a:p>
      </dgm:t>
    </dgm:pt>
    <dgm:pt modelId="{CEDE5C82-474C-4E0C-B68E-CAB9F4847EFC}">
      <dgm:prSet phldrT="[Text]"/>
      <dgm:spPr/>
      <dgm:t>
        <a:bodyPr/>
        <a:lstStyle/>
        <a:p>
          <a:r>
            <a:rPr lang="en-US" dirty="0" smtClean="0">
              <a:solidFill>
                <a:schemeClr val="tx1"/>
              </a:solidFill>
            </a:rPr>
            <a:t>Natural Resources</a:t>
          </a:r>
          <a:endParaRPr lang="en-US" dirty="0">
            <a:solidFill>
              <a:schemeClr val="tx1"/>
            </a:solidFill>
          </a:endParaRPr>
        </a:p>
      </dgm:t>
    </dgm:pt>
    <dgm:pt modelId="{60A79A15-40A4-46F5-B469-DD204009F850}" type="parTrans" cxnId="{4BC12EE2-E000-47F5-BB94-0A30E92E9743}">
      <dgm:prSet/>
      <dgm:spPr/>
      <dgm:t>
        <a:bodyPr/>
        <a:lstStyle/>
        <a:p>
          <a:endParaRPr lang="en-US"/>
        </a:p>
      </dgm:t>
    </dgm:pt>
    <dgm:pt modelId="{4B055ED8-08BF-4248-B814-02F6B02135D8}" type="sibTrans" cxnId="{4BC12EE2-E000-47F5-BB94-0A30E92E9743}">
      <dgm:prSet/>
      <dgm:spPr/>
      <dgm:t>
        <a:bodyPr/>
        <a:lstStyle/>
        <a:p>
          <a:endParaRPr lang="en-US"/>
        </a:p>
      </dgm:t>
    </dgm:pt>
    <dgm:pt modelId="{357290CB-5EA0-4CAF-A278-082BE2FE36CF}">
      <dgm:prSet phldrT="[Text]"/>
      <dgm:spPr/>
      <dgm:t>
        <a:bodyPr/>
        <a:lstStyle/>
        <a:p>
          <a:r>
            <a:rPr lang="en-US" dirty="0" smtClean="0">
              <a:solidFill>
                <a:schemeClr val="tx1"/>
              </a:solidFill>
            </a:rPr>
            <a:t>Human Resources</a:t>
          </a:r>
          <a:endParaRPr lang="en-US" dirty="0">
            <a:solidFill>
              <a:schemeClr val="tx1"/>
            </a:solidFill>
          </a:endParaRPr>
        </a:p>
      </dgm:t>
    </dgm:pt>
    <dgm:pt modelId="{072ADB87-EFEB-40CB-B784-CCBCF9B9B87F}" type="parTrans" cxnId="{E68AB748-315D-44C5-976A-0B1344635AAC}">
      <dgm:prSet/>
      <dgm:spPr/>
      <dgm:t>
        <a:bodyPr/>
        <a:lstStyle/>
        <a:p>
          <a:endParaRPr lang="en-US"/>
        </a:p>
      </dgm:t>
    </dgm:pt>
    <dgm:pt modelId="{26F3874E-D0A1-459C-A1C9-EA4576E51F0D}" type="sibTrans" cxnId="{E68AB748-315D-44C5-976A-0B1344635AAC}">
      <dgm:prSet/>
      <dgm:spPr/>
      <dgm:t>
        <a:bodyPr/>
        <a:lstStyle/>
        <a:p>
          <a:endParaRPr lang="en-US"/>
        </a:p>
      </dgm:t>
    </dgm:pt>
    <dgm:pt modelId="{612F5107-6AD0-4CB8-B240-9A92959681FD}">
      <dgm:prSet phldrT="[Text]"/>
      <dgm:spPr/>
      <dgm:t>
        <a:bodyPr/>
        <a:lstStyle/>
        <a:p>
          <a:r>
            <a:rPr lang="en-US" dirty="0" smtClean="0">
              <a:solidFill>
                <a:schemeClr val="tx1"/>
              </a:solidFill>
            </a:rPr>
            <a:t>Capital Resources</a:t>
          </a:r>
          <a:endParaRPr lang="en-US" dirty="0">
            <a:solidFill>
              <a:schemeClr val="tx1"/>
            </a:solidFill>
          </a:endParaRPr>
        </a:p>
      </dgm:t>
    </dgm:pt>
    <dgm:pt modelId="{E489DC26-3D3D-4541-8754-09CB8A00ADE3}" type="parTrans" cxnId="{3F5A6799-BB7F-4BA5-ADF7-5BDC1BF02FF1}">
      <dgm:prSet/>
      <dgm:spPr/>
      <dgm:t>
        <a:bodyPr/>
        <a:lstStyle/>
        <a:p>
          <a:endParaRPr lang="en-US"/>
        </a:p>
      </dgm:t>
    </dgm:pt>
    <dgm:pt modelId="{F43E3279-B1A9-4218-BABF-1F2B4780738B}" type="sibTrans" cxnId="{3F5A6799-BB7F-4BA5-ADF7-5BDC1BF02FF1}">
      <dgm:prSet/>
      <dgm:spPr/>
      <dgm:t>
        <a:bodyPr/>
        <a:lstStyle/>
        <a:p>
          <a:endParaRPr lang="en-US"/>
        </a:p>
      </dgm:t>
    </dgm:pt>
    <dgm:pt modelId="{8A67009D-5BCE-4FEC-A1CA-B011C6C00FCA}">
      <dgm:prSet phldrT="[Text]"/>
      <dgm:spPr/>
      <dgm:t>
        <a:bodyPr/>
        <a:lstStyle/>
        <a:p>
          <a:r>
            <a:rPr lang="en-US" dirty="0" smtClean="0">
              <a:solidFill>
                <a:schemeClr val="tx1"/>
              </a:solidFill>
            </a:rPr>
            <a:t>Human Resources</a:t>
          </a:r>
          <a:endParaRPr lang="en-US" dirty="0">
            <a:solidFill>
              <a:schemeClr val="tx1"/>
            </a:solidFill>
          </a:endParaRPr>
        </a:p>
      </dgm:t>
    </dgm:pt>
    <dgm:pt modelId="{E63E5750-B2A8-4EB3-9A75-2668B3E7639D}" type="parTrans" cxnId="{C52CACCE-DC76-4A94-A083-5F6A5C368CF4}">
      <dgm:prSet/>
      <dgm:spPr/>
      <dgm:t>
        <a:bodyPr/>
        <a:lstStyle/>
        <a:p>
          <a:endParaRPr lang="en-US"/>
        </a:p>
      </dgm:t>
    </dgm:pt>
    <dgm:pt modelId="{57FF1CC9-A0A5-44D4-90AF-4FBB1CC43671}" type="sibTrans" cxnId="{C52CACCE-DC76-4A94-A083-5F6A5C368CF4}">
      <dgm:prSet/>
      <dgm:spPr/>
      <dgm:t>
        <a:bodyPr/>
        <a:lstStyle/>
        <a:p>
          <a:endParaRPr lang="en-US"/>
        </a:p>
      </dgm:t>
    </dgm:pt>
    <dgm:pt modelId="{C12AFE7E-128E-4E59-BED1-CE848A387AB4}" type="pres">
      <dgm:prSet presAssocID="{2C45C9C7-54F2-423D-A3D8-583792D81922}" presName="diagram" presStyleCnt="0">
        <dgm:presLayoutVars>
          <dgm:chMax val="1"/>
          <dgm:dir/>
          <dgm:animLvl val="ctr"/>
          <dgm:resizeHandles val="exact"/>
        </dgm:presLayoutVars>
      </dgm:prSet>
      <dgm:spPr/>
      <dgm:t>
        <a:bodyPr/>
        <a:lstStyle/>
        <a:p>
          <a:endParaRPr lang="en-US"/>
        </a:p>
      </dgm:t>
    </dgm:pt>
    <dgm:pt modelId="{1DDE4FA1-474B-4594-B494-4B6B4A0A0E55}" type="pres">
      <dgm:prSet presAssocID="{2C45C9C7-54F2-423D-A3D8-583792D81922}" presName="matrix" presStyleCnt="0"/>
      <dgm:spPr/>
    </dgm:pt>
    <dgm:pt modelId="{E2133E60-6B70-4F53-824C-216C71C46E1E}" type="pres">
      <dgm:prSet presAssocID="{2C45C9C7-54F2-423D-A3D8-583792D81922}" presName="tile1" presStyleLbl="node1" presStyleIdx="0" presStyleCnt="4" custLinFactNeighborX="-78" custLinFactNeighborY="-3390"/>
      <dgm:spPr/>
      <dgm:t>
        <a:bodyPr/>
        <a:lstStyle/>
        <a:p>
          <a:endParaRPr lang="en-US"/>
        </a:p>
      </dgm:t>
    </dgm:pt>
    <dgm:pt modelId="{E4A6EFAB-24F0-4F3E-86F1-F0AF5F12946D}" type="pres">
      <dgm:prSet presAssocID="{2C45C9C7-54F2-423D-A3D8-583792D81922}" presName="tile1text" presStyleLbl="node1" presStyleIdx="0" presStyleCnt="4">
        <dgm:presLayoutVars>
          <dgm:chMax val="0"/>
          <dgm:chPref val="0"/>
          <dgm:bulletEnabled val="1"/>
        </dgm:presLayoutVars>
      </dgm:prSet>
      <dgm:spPr/>
      <dgm:t>
        <a:bodyPr/>
        <a:lstStyle/>
        <a:p>
          <a:endParaRPr lang="en-US"/>
        </a:p>
      </dgm:t>
    </dgm:pt>
    <dgm:pt modelId="{A912A29F-A939-41D6-9554-14693E723F73}" type="pres">
      <dgm:prSet presAssocID="{2C45C9C7-54F2-423D-A3D8-583792D81922}" presName="tile2" presStyleLbl="node1" presStyleIdx="1" presStyleCnt="4"/>
      <dgm:spPr/>
      <dgm:t>
        <a:bodyPr/>
        <a:lstStyle/>
        <a:p>
          <a:endParaRPr lang="en-US"/>
        </a:p>
      </dgm:t>
    </dgm:pt>
    <dgm:pt modelId="{AC624187-B445-4CBA-9FF4-AAE19226DED8}" type="pres">
      <dgm:prSet presAssocID="{2C45C9C7-54F2-423D-A3D8-583792D81922}" presName="tile2text" presStyleLbl="node1" presStyleIdx="1" presStyleCnt="4">
        <dgm:presLayoutVars>
          <dgm:chMax val="0"/>
          <dgm:chPref val="0"/>
          <dgm:bulletEnabled val="1"/>
        </dgm:presLayoutVars>
      </dgm:prSet>
      <dgm:spPr/>
      <dgm:t>
        <a:bodyPr/>
        <a:lstStyle/>
        <a:p>
          <a:endParaRPr lang="en-US"/>
        </a:p>
      </dgm:t>
    </dgm:pt>
    <dgm:pt modelId="{2E166D91-6AD9-4A26-85EF-9237D982C9C0}" type="pres">
      <dgm:prSet presAssocID="{2C45C9C7-54F2-423D-A3D8-583792D81922}" presName="tile3" presStyleLbl="node1" presStyleIdx="2" presStyleCnt="4" custLinFactNeighborX="-78"/>
      <dgm:spPr/>
      <dgm:t>
        <a:bodyPr/>
        <a:lstStyle/>
        <a:p>
          <a:endParaRPr lang="en-US"/>
        </a:p>
      </dgm:t>
    </dgm:pt>
    <dgm:pt modelId="{92AC7965-49C8-4734-A1F1-C9900A881F4F}" type="pres">
      <dgm:prSet presAssocID="{2C45C9C7-54F2-423D-A3D8-583792D81922}" presName="tile3text" presStyleLbl="node1" presStyleIdx="2" presStyleCnt="4">
        <dgm:presLayoutVars>
          <dgm:chMax val="0"/>
          <dgm:chPref val="0"/>
          <dgm:bulletEnabled val="1"/>
        </dgm:presLayoutVars>
      </dgm:prSet>
      <dgm:spPr/>
      <dgm:t>
        <a:bodyPr/>
        <a:lstStyle/>
        <a:p>
          <a:endParaRPr lang="en-US"/>
        </a:p>
      </dgm:t>
    </dgm:pt>
    <dgm:pt modelId="{8BD6C9E2-78B4-4C2A-95E9-E7381336370F}" type="pres">
      <dgm:prSet presAssocID="{2C45C9C7-54F2-423D-A3D8-583792D81922}" presName="tile4" presStyleLbl="node1" presStyleIdx="3" presStyleCnt="4"/>
      <dgm:spPr/>
      <dgm:t>
        <a:bodyPr/>
        <a:lstStyle/>
        <a:p>
          <a:endParaRPr lang="en-US"/>
        </a:p>
      </dgm:t>
    </dgm:pt>
    <dgm:pt modelId="{9627145E-A2D5-4D7E-AF51-9685ABCFF283}" type="pres">
      <dgm:prSet presAssocID="{2C45C9C7-54F2-423D-A3D8-583792D81922}" presName="tile4text" presStyleLbl="node1" presStyleIdx="3" presStyleCnt="4">
        <dgm:presLayoutVars>
          <dgm:chMax val="0"/>
          <dgm:chPref val="0"/>
          <dgm:bulletEnabled val="1"/>
        </dgm:presLayoutVars>
      </dgm:prSet>
      <dgm:spPr/>
      <dgm:t>
        <a:bodyPr/>
        <a:lstStyle/>
        <a:p>
          <a:endParaRPr lang="en-US"/>
        </a:p>
      </dgm:t>
    </dgm:pt>
    <dgm:pt modelId="{960488D1-2725-4858-BF4C-4C8E4B000EA1}" type="pres">
      <dgm:prSet presAssocID="{2C45C9C7-54F2-423D-A3D8-583792D81922}" presName="centerTile" presStyleLbl="fgShp" presStyleIdx="0" presStyleCnt="1">
        <dgm:presLayoutVars>
          <dgm:chMax val="0"/>
          <dgm:chPref val="0"/>
        </dgm:presLayoutVars>
      </dgm:prSet>
      <dgm:spPr/>
      <dgm:t>
        <a:bodyPr/>
        <a:lstStyle/>
        <a:p>
          <a:endParaRPr lang="en-US"/>
        </a:p>
      </dgm:t>
    </dgm:pt>
  </dgm:ptLst>
  <dgm:cxnLst>
    <dgm:cxn modelId="{87DF61FE-30D3-495E-AD1F-1C1C8DF6EBFF}" type="presOf" srcId="{CEDE5C82-474C-4E0C-B68E-CAB9F4847EFC}" destId="{E4A6EFAB-24F0-4F3E-86F1-F0AF5F12946D}" srcOrd="1" destOrd="0" presId="urn:microsoft.com/office/officeart/2005/8/layout/matrix1"/>
    <dgm:cxn modelId="{E18BD34D-3703-480A-AB55-978C5EE0E723}" type="presOf" srcId="{357290CB-5EA0-4CAF-A278-082BE2FE36CF}" destId="{AC624187-B445-4CBA-9FF4-AAE19226DED8}" srcOrd="1" destOrd="0" presId="urn:microsoft.com/office/officeart/2005/8/layout/matrix1"/>
    <dgm:cxn modelId="{4BC12EE2-E000-47F5-BB94-0A30E92E9743}" srcId="{B6890FAE-D719-4DF7-B960-074CE0D27B64}" destId="{CEDE5C82-474C-4E0C-B68E-CAB9F4847EFC}" srcOrd="0" destOrd="0" parTransId="{60A79A15-40A4-46F5-B469-DD204009F850}" sibTransId="{4B055ED8-08BF-4248-B814-02F6B02135D8}"/>
    <dgm:cxn modelId="{DDCA2407-718D-44A3-B610-BB48EC701CE5}" type="presOf" srcId="{B6890FAE-D719-4DF7-B960-074CE0D27B64}" destId="{960488D1-2725-4858-BF4C-4C8E4B000EA1}" srcOrd="0" destOrd="0" presId="urn:microsoft.com/office/officeart/2005/8/layout/matrix1"/>
    <dgm:cxn modelId="{C922186D-FE58-4712-9390-D91BEFBFF327}" type="presOf" srcId="{612F5107-6AD0-4CB8-B240-9A92959681FD}" destId="{92AC7965-49C8-4734-A1F1-C9900A881F4F}" srcOrd="1" destOrd="0" presId="urn:microsoft.com/office/officeart/2005/8/layout/matrix1"/>
    <dgm:cxn modelId="{E68AB748-315D-44C5-976A-0B1344635AAC}" srcId="{B6890FAE-D719-4DF7-B960-074CE0D27B64}" destId="{357290CB-5EA0-4CAF-A278-082BE2FE36CF}" srcOrd="1" destOrd="0" parTransId="{072ADB87-EFEB-40CB-B784-CCBCF9B9B87F}" sibTransId="{26F3874E-D0A1-459C-A1C9-EA4576E51F0D}"/>
    <dgm:cxn modelId="{C52CACCE-DC76-4A94-A083-5F6A5C368CF4}" srcId="{B6890FAE-D719-4DF7-B960-074CE0D27B64}" destId="{8A67009D-5BCE-4FEC-A1CA-B011C6C00FCA}" srcOrd="3" destOrd="0" parTransId="{E63E5750-B2A8-4EB3-9A75-2668B3E7639D}" sibTransId="{57FF1CC9-A0A5-44D4-90AF-4FBB1CC43671}"/>
    <dgm:cxn modelId="{4E3F73B8-0F13-4799-83AE-711D90D507C1}" type="presOf" srcId="{CEDE5C82-474C-4E0C-B68E-CAB9F4847EFC}" destId="{E2133E60-6B70-4F53-824C-216C71C46E1E}" srcOrd="0" destOrd="0" presId="urn:microsoft.com/office/officeart/2005/8/layout/matrix1"/>
    <dgm:cxn modelId="{B45D838F-ACA9-4CA5-A9A7-3E96F48E3DA0}" srcId="{2C45C9C7-54F2-423D-A3D8-583792D81922}" destId="{B6890FAE-D719-4DF7-B960-074CE0D27B64}" srcOrd="0" destOrd="0" parTransId="{2BFF30A6-2925-44D7-802E-DAA3AB1B6E31}" sibTransId="{00F18842-756C-49ED-8125-7BD88465BF93}"/>
    <dgm:cxn modelId="{3F5A6799-BB7F-4BA5-ADF7-5BDC1BF02FF1}" srcId="{B6890FAE-D719-4DF7-B960-074CE0D27B64}" destId="{612F5107-6AD0-4CB8-B240-9A92959681FD}" srcOrd="2" destOrd="0" parTransId="{E489DC26-3D3D-4541-8754-09CB8A00ADE3}" sibTransId="{F43E3279-B1A9-4218-BABF-1F2B4780738B}"/>
    <dgm:cxn modelId="{B8BD8B6D-8E59-4E52-A83B-1D560FC52689}" type="presOf" srcId="{8A67009D-5BCE-4FEC-A1CA-B011C6C00FCA}" destId="{9627145E-A2D5-4D7E-AF51-9685ABCFF283}" srcOrd="1" destOrd="0" presId="urn:microsoft.com/office/officeart/2005/8/layout/matrix1"/>
    <dgm:cxn modelId="{EF55EB82-96B1-46CB-98B1-28C56537C374}" type="presOf" srcId="{612F5107-6AD0-4CB8-B240-9A92959681FD}" destId="{2E166D91-6AD9-4A26-85EF-9237D982C9C0}" srcOrd="0" destOrd="0" presId="urn:microsoft.com/office/officeart/2005/8/layout/matrix1"/>
    <dgm:cxn modelId="{B26E3C09-20AA-428E-BE81-D087CF926BBF}" type="presOf" srcId="{8A67009D-5BCE-4FEC-A1CA-B011C6C00FCA}" destId="{8BD6C9E2-78B4-4C2A-95E9-E7381336370F}" srcOrd="0" destOrd="0" presId="urn:microsoft.com/office/officeart/2005/8/layout/matrix1"/>
    <dgm:cxn modelId="{470437BA-F88A-493E-BCE6-704052FDD949}" type="presOf" srcId="{2C45C9C7-54F2-423D-A3D8-583792D81922}" destId="{C12AFE7E-128E-4E59-BED1-CE848A387AB4}" srcOrd="0" destOrd="0" presId="urn:microsoft.com/office/officeart/2005/8/layout/matrix1"/>
    <dgm:cxn modelId="{7D209304-64E5-4299-9EC9-CC5426F96442}" type="presOf" srcId="{357290CB-5EA0-4CAF-A278-082BE2FE36CF}" destId="{A912A29F-A939-41D6-9554-14693E723F73}" srcOrd="0" destOrd="0" presId="urn:microsoft.com/office/officeart/2005/8/layout/matrix1"/>
    <dgm:cxn modelId="{2AA11745-0391-4895-9320-3FA02B3441C9}" type="presParOf" srcId="{C12AFE7E-128E-4E59-BED1-CE848A387AB4}" destId="{1DDE4FA1-474B-4594-B494-4B6B4A0A0E55}" srcOrd="0" destOrd="0" presId="urn:microsoft.com/office/officeart/2005/8/layout/matrix1"/>
    <dgm:cxn modelId="{5333EAC8-51F5-48C0-9141-01F6CD7DC0BB}" type="presParOf" srcId="{1DDE4FA1-474B-4594-B494-4B6B4A0A0E55}" destId="{E2133E60-6B70-4F53-824C-216C71C46E1E}" srcOrd="0" destOrd="0" presId="urn:microsoft.com/office/officeart/2005/8/layout/matrix1"/>
    <dgm:cxn modelId="{C6C875D3-6743-4281-9AAE-ECA4827681DA}" type="presParOf" srcId="{1DDE4FA1-474B-4594-B494-4B6B4A0A0E55}" destId="{E4A6EFAB-24F0-4F3E-86F1-F0AF5F12946D}" srcOrd="1" destOrd="0" presId="urn:microsoft.com/office/officeart/2005/8/layout/matrix1"/>
    <dgm:cxn modelId="{30F12A88-FEC1-4D61-AB7F-DF7CA544CD5E}" type="presParOf" srcId="{1DDE4FA1-474B-4594-B494-4B6B4A0A0E55}" destId="{A912A29F-A939-41D6-9554-14693E723F73}" srcOrd="2" destOrd="0" presId="urn:microsoft.com/office/officeart/2005/8/layout/matrix1"/>
    <dgm:cxn modelId="{2518F7AB-1952-4A18-942C-774FEDFD4141}" type="presParOf" srcId="{1DDE4FA1-474B-4594-B494-4B6B4A0A0E55}" destId="{AC624187-B445-4CBA-9FF4-AAE19226DED8}" srcOrd="3" destOrd="0" presId="urn:microsoft.com/office/officeart/2005/8/layout/matrix1"/>
    <dgm:cxn modelId="{A09D683B-2194-466E-A547-7AD0D25EACCB}" type="presParOf" srcId="{1DDE4FA1-474B-4594-B494-4B6B4A0A0E55}" destId="{2E166D91-6AD9-4A26-85EF-9237D982C9C0}" srcOrd="4" destOrd="0" presId="urn:microsoft.com/office/officeart/2005/8/layout/matrix1"/>
    <dgm:cxn modelId="{F923FC95-3FAA-48D4-B954-FFE20968F3AA}" type="presParOf" srcId="{1DDE4FA1-474B-4594-B494-4B6B4A0A0E55}" destId="{92AC7965-49C8-4734-A1F1-C9900A881F4F}" srcOrd="5" destOrd="0" presId="urn:microsoft.com/office/officeart/2005/8/layout/matrix1"/>
    <dgm:cxn modelId="{09CA516F-FB60-4578-A85A-7CA4F6382595}" type="presParOf" srcId="{1DDE4FA1-474B-4594-B494-4B6B4A0A0E55}" destId="{8BD6C9E2-78B4-4C2A-95E9-E7381336370F}" srcOrd="6" destOrd="0" presId="urn:microsoft.com/office/officeart/2005/8/layout/matrix1"/>
    <dgm:cxn modelId="{7317A8D8-941C-4857-98BD-622237F0B626}" type="presParOf" srcId="{1DDE4FA1-474B-4594-B494-4B6B4A0A0E55}" destId="{9627145E-A2D5-4D7E-AF51-9685ABCFF283}" srcOrd="7" destOrd="0" presId="urn:microsoft.com/office/officeart/2005/8/layout/matrix1"/>
    <dgm:cxn modelId="{B67048E4-FAD4-45DE-A089-46CD70F4A7CD}" type="presParOf" srcId="{C12AFE7E-128E-4E59-BED1-CE848A387AB4}" destId="{960488D1-2725-4858-BF4C-4C8E4B000EA1}"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1679FB-58BB-4BEB-844B-865763FA5977}" type="doc">
      <dgm:prSet loTypeId="urn:microsoft.com/office/officeart/2005/8/layout/hList2#1" loCatId="relationship" qsTypeId="urn:microsoft.com/office/officeart/2005/8/quickstyle/simple1#1" qsCatId="simple" csTypeId="urn:microsoft.com/office/officeart/2005/8/colors/accent1_2#1" csCatId="accent1" phldr="1"/>
      <dgm:spPr/>
      <dgm:t>
        <a:bodyPr/>
        <a:lstStyle/>
        <a:p>
          <a:endParaRPr lang="en-US"/>
        </a:p>
      </dgm:t>
    </dgm:pt>
    <dgm:pt modelId="{81B95794-5EF0-47FE-B384-883F34256542}">
      <dgm:prSet phldrT="[Text]"/>
      <dgm:spPr/>
      <dgm:t>
        <a:bodyPr/>
        <a:lstStyle/>
        <a:p>
          <a:r>
            <a:rPr lang="en-US" dirty="0" smtClean="0"/>
            <a:t>HUMAN</a:t>
          </a:r>
          <a:endParaRPr lang="en-US" dirty="0"/>
        </a:p>
      </dgm:t>
    </dgm:pt>
    <dgm:pt modelId="{F00684AE-2ACE-4996-A397-4AB96BB9D0C8}" type="parTrans" cxnId="{0817CBBF-41E9-4535-AB03-72C85E9EB368}">
      <dgm:prSet/>
      <dgm:spPr/>
      <dgm:t>
        <a:bodyPr/>
        <a:lstStyle/>
        <a:p>
          <a:endParaRPr lang="en-US"/>
        </a:p>
      </dgm:t>
    </dgm:pt>
    <dgm:pt modelId="{E5A7530F-21D7-4972-8139-A6156341CB48}" type="sibTrans" cxnId="{0817CBBF-41E9-4535-AB03-72C85E9EB368}">
      <dgm:prSet/>
      <dgm:spPr/>
      <dgm:t>
        <a:bodyPr/>
        <a:lstStyle/>
        <a:p>
          <a:endParaRPr lang="en-US"/>
        </a:p>
      </dgm:t>
    </dgm:pt>
    <dgm:pt modelId="{6757E077-42E8-4BA4-A00F-3EC646065081}">
      <dgm:prSet phldrT="[Text]" custT="1"/>
      <dgm:spPr/>
      <dgm:t>
        <a:bodyPr/>
        <a:lstStyle/>
        <a:p>
          <a:r>
            <a:rPr lang="en-US" sz="3200" dirty="0" smtClean="0"/>
            <a:t>List Labor Forces</a:t>
          </a:r>
          <a:endParaRPr lang="en-US" sz="3200" dirty="0"/>
        </a:p>
      </dgm:t>
    </dgm:pt>
    <dgm:pt modelId="{B8372737-3A75-4FE8-B62D-B533C0A49642}" type="parTrans" cxnId="{1A767B5C-60DF-4C80-A4B8-750C1CB78B33}">
      <dgm:prSet/>
      <dgm:spPr/>
      <dgm:t>
        <a:bodyPr/>
        <a:lstStyle/>
        <a:p>
          <a:endParaRPr lang="en-US"/>
        </a:p>
      </dgm:t>
    </dgm:pt>
    <dgm:pt modelId="{11A374F1-2DDD-4A68-838E-37A63B7FF037}" type="sibTrans" cxnId="{1A767B5C-60DF-4C80-A4B8-750C1CB78B33}">
      <dgm:prSet/>
      <dgm:spPr/>
      <dgm:t>
        <a:bodyPr/>
        <a:lstStyle/>
        <a:p>
          <a:endParaRPr lang="en-US"/>
        </a:p>
      </dgm:t>
    </dgm:pt>
    <dgm:pt modelId="{D52E5539-CC6C-4299-80A2-7227C35CB99E}" type="pres">
      <dgm:prSet presAssocID="{A81679FB-58BB-4BEB-844B-865763FA5977}" presName="linearFlow" presStyleCnt="0">
        <dgm:presLayoutVars>
          <dgm:dir/>
          <dgm:animLvl val="lvl"/>
          <dgm:resizeHandles/>
        </dgm:presLayoutVars>
      </dgm:prSet>
      <dgm:spPr/>
      <dgm:t>
        <a:bodyPr/>
        <a:lstStyle/>
        <a:p>
          <a:endParaRPr lang="en-US"/>
        </a:p>
      </dgm:t>
    </dgm:pt>
    <dgm:pt modelId="{CAC828CC-6874-4103-9086-F4A582DBB425}" type="pres">
      <dgm:prSet presAssocID="{81B95794-5EF0-47FE-B384-883F34256542}" presName="compositeNode" presStyleCnt="0">
        <dgm:presLayoutVars>
          <dgm:bulletEnabled val="1"/>
        </dgm:presLayoutVars>
      </dgm:prSet>
      <dgm:spPr/>
    </dgm:pt>
    <dgm:pt modelId="{ED3B64D2-7769-4BAD-A0B2-1ADD3105E4F1}" type="pres">
      <dgm:prSet presAssocID="{81B95794-5EF0-47FE-B384-883F34256542}" presName="image" presStyleLbl="fgImgPlace1" presStyleIdx="0" presStyleCnt="1"/>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7B3821C9-CDD1-4878-A7F4-04AD2E3080FC}" type="pres">
      <dgm:prSet presAssocID="{81B95794-5EF0-47FE-B384-883F34256542}" presName="childNode" presStyleLbl="node1" presStyleIdx="0" presStyleCnt="1">
        <dgm:presLayoutVars>
          <dgm:bulletEnabled val="1"/>
        </dgm:presLayoutVars>
      </dgm:prSet>
      <dgm:spPr/>
      <dgm:t>
        <a:bodyPr/>
        <a:lstStyle/>
        <a:p>
          <a:endParaRPr lang="en-US"/>
        </a:p>
      </dgm:t>
    </dgm:pt>
    <dgm:pt modelId="{E461893E-C3E8-4CFF-9CD3-A92DE83B4AAF}" type="pres">
      <dgm:prSet presAssocID="{81B95794-5EF0-47FE-B384-883F34256542}" presName="parentNode" presStyleLbl="revTx" presStyleIdx="0" presStyleCnt="1">
        <dgm:presLayoutVars>
          <dgm:chMax val="0"/>
          <dgm:bulletEnabled val="1"/>
        </dgm:presLayoutVars>
      </dgm:prSet>
      <dgm:spPr/>
      <dgm:t>
        <a:bodyPr/>
        <a:lstStyle/>
        <a:p>
          <a:endParaRPr lang="en-US"/>
        </a:p>
      </dgm:t>
    </dgm:pt>
  </dgm:ptLst>
  <dgm:cxnLst>
    <dgm:cxn modelId="{0817CBBF-41E9-4535-AB03-72C85E9EB368}" srcId="{A81679FB-58BB-4BEB-844B-865763FA5977}" destId="{81B95794-5EF0-47FE-B384-883F34256542}" srcOrd="0" destOrd="0" parTransId="{F00684AE-2ACE-4996-A397-4AB96BB9D0C8}" sibTransId="{E5A7530F-21D7-4972-8139-A6156341CB48}"/>
    <dgm:cxn modelId="{1A767B5C-60DF-4C80-A4B8-750C1CB78B33}" srcId="{81B95794-5EF0-47FE-B384-883F34256542}" destId="{6757E077-42E8-4BA4-A00F-3EC646065081}" srcOrd="0" destOrd="0" parTransId="{B8372737-3A75-4FE8-B62D-B533C0A49642}" sibTransId="{11A374F1-2DDD-4A68-838E-37A63B7FF037}"/>
    <dgm:cxn modelId="{577ADF9C-BF1A-4145-B424-FF1C9FCEAC2D}" type="presOf" srcId="{6757E077-42E8-4BA4-A00F-3EC646065081}" destId="{7B3821C9-CDD1-4878-A7F4-04AD2E3080FC}" srcOrd="0" destOrd="0" presId="urn:microsoft.com/office/officeart/2005/8/layout/hList2#1"/>
    <dgm:cxn modelId="{38063090-F704-4C4F-BE57-667339994296}" type="presOf" srcId="{81B95794-5EF0-47FE-B384-883F34256542}" destId="{E461893E-C3E8-4CFF-9CD3-A92DE83B4AAF}" srcOrd="0" destOrd="0" presId="urn:microsoft.com/office/officeart/2005/8/layout/hList2#1"/>
    <dgm:cxn modelId="{ECAB2DC8-861B-4D52-B8D9-49C91B097F85}" type="presOf" srcId="{A81679FB-58BB-4BEB-844B-865763FA5977}" destId="{D52E5539-CC6C-4299-80A2-7227C35CB99E}" srcOrd="0" destOrd="0" presId="urn:microsoft.com/office/officeart/2005/8/layout/hList2#1"/>
    <dgm:cxn modelId="{573D5FE1-EB55-49DC-ACFD-0F5B08A27942}" type="presParOf" srcId="{D52E5539-CC6C-4299-80A2-7227C35CB99E}" destId="{CAC828CC-6874-4103-9086-F4A582DBB425}" srcOrd="0" destOrd="0" presId="urn:microsoft.com/office/officeart/2005/8/layout/hList2#1"/>
    <dgm:cxn modelId="{778DC02A-5552-4E4B-85B6-5C265E71A6F9}" type="presParOf" srcId="{CAC828CC-6874-4103-9086-F4A582DBB425}" destId="{ED3B64D2-7769-4BAD-A0B2-1ADD3105E4F1}" srcOrd="0" destOrd="0" presId="urn:microsoft.com/office/officeart/2005/8/layout/hList2#1"/>
    <dgm:cxn modelId="{3D16D144-1259-4619-B7A3-E444023DD6FD}" type="presParOf" srcId="{CAC828CC-6874-4103-9086-F4A582DBB425}" destId="{7B3821C9-CDD1-4878-A7F4-04AD2E3080FC}" srcOrd="1" destOrd="0" presId="urn:microsoft.com/office/officeart/2005/8/layout/hList2#1"/>
    <dgm:cxn modelId="{E180CFA9-98E6-4A85-BC69-B8A195D891BB}" type="presParOf" srcId="{CAC828CC-6874-4103-9086-F4A582DBB425}" destId="{E461893E-C3E8-4CFF-9CD3-A92DE83B4AAF}" srcOrd="2" destOrd="0" presId="urn:microsoft.com/office/officeart/2005/8/layout/h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45C9C7-54F2-423D-A3D8-583792D81922}" type="doc">
      <dgm:prSet loTypeId="urn:microsoft.com/office/officeart/2005/8/layout/matrix1" loCatId="matrix" qsTypeId="urn:microsoft.com/office/officeart/2005/8/quickstyle/simple2" qsCatId="simple" csTypeId="urn:microsoft.com/office/officeart/2005/8/colors/colorful2" csCatId="colorful" phldr="1"/>
      <dgm:spPr/>
      <dgm:t>
        <a:bodyPr/>
        <a:lstStyle/>
        <a:p>
          <a:endParaRPr lang="en-US"/>
        </a:p>
      </dgm:t>
    </dgm:pt>
    <dgm:pt modelId="{B6890FAE-D719-4DF7-B960-074CE0D27B64}">
      <dgm:prSet phldrT="[Text]"/>
      <dgm:spPr/>
      <dgm:t>
        <a:bodyPr/>
        <a:lstStyle/>
        <a:p>
          <a:r>
            <a:rPr lang="en-US" dirty="0" smtClean="0">
              <a:solidFill>
                <a:schemeClr val="tx1"/>
              </a:solidFill>
            </a:rPr>
            <a:t>Factors of Production</a:t>
          </a:r>
          <a:endParaRPr lang="en-US" dirty="0">
            <a:solidFill>
              <a:schemeClr val="tx1"/>
            </a:solidFill>
          </a:endParaRPr>
        </a:p>
      </dgm:t>
    </dgm:pt>
    <dgm:pt modelId="{2BFF30A6-2925-44D7-802E-DAA3AB1B6E31}" type="parTrans" cxnId="{B45D838F-ACA9-4CA5-A9A7-3E96F48E3DA0}">
      <dgm:prSet/>
      <dgm:spPr/>
      <dgm:t>
        <a:bodyPr/>
        <a:lstStyle/>
        <a:p>
          <a:endParaRPr lang="en-US"/>
        </a:p>
      </dgm:t>
    </dgm:pt>
    <dgm:pt modelId="{00F18842-756C-49ED-8125-7BD88465BF93}" type="sibTrans" cxnId="{B45D838F-ACA9-4CA5-A9A7-3E96F48E3DA0}">
      <dgm:prSet/>
      <dgm:spPr/>
      <dgm:t>
        <a:bodyPr/>
        <a:lstStyle/>
        <a:p>
          <a:endParaRPr lang="en-US"/>
        </a:p>
      </dgm:t>
    </dgm:pt>
    <dgm:pt modelId="{CEDE5C82-474C-4E0C-B68E-CAB9F4847EFC}">
      <dgm:prSet phldrT="[Text]"/>
      <dgm:spPr/>
      <dgm:t>
        <a:bodyPr/>
        <a:lstStyle/>
        <a:p>
          <a:r>
            <a:rPr lang="en-US" dirty="0" smtClean="0">
              <a:solidFill>
                <a:schemeClr val="tx1"/>
              </a:solidFill>
            </a:rPr>
            <a:t>Natural Resources</a:t>
          </a:r>
          <a:endParaRPr lang="en-US" dirty="0">
            <a:solidFill>
              <a:schemeClr val="tx1"/>
            </a:solidFill>
          </a:endParaRPr>
        </a:p>
      </dgm:t>
    </dgm:pt>
    <dgm:pt modelId="{60A79A15-40A4-46F5-B469-DD204009F850}" type="parTrans" cxnId="{4BC12EE2-E000-47F5-BB94-0A30E92E9743}">
      <dgm:prSet/>
      <dgm:spPr/>
      <dgm:t>
        <a:bodyPr/>
        <a:lstStyle/>
        <a:p>
          <a:endParaRPr lang="en-US"/>
        </a:p>
      </dgm:t>
    </dgm:pt>
    <dgm:pt modelId="{4B055ED8-08BF-4248-B814-02F6B02135D8}" type="sibTrans" cxnId="{4BC12EE2-E000-47F5-BB94-0A30E92E9743}">
      <dgm:prSet/>
      <dgm:spPr/>
      <dgm:t>
        <a:bodyPr/>
        <a:lstStyle/>
        <a:p>
          <a:endParaRPr lang="en-US"/>
        </a:p>
      </dgm:t>
    </dgm:pt>
    <dgm:pt modelId="{357290CB-5EA0-4CAF-A278-082BE2FE36CF}">
      <dgm:prSet phldrT="[Text]"/>
      <dgm:spPr/>
      <dgm:t>
        <a:bodyPr/>
        <a:lstStyle/>
        <a:p>
          <a:r>
            <a:rPr lang="en-US" dirty="0" smtClean="0">
              <a:solidFill>
                <a:schemeClr val="tx1"/>
              </a:solidFill>
            </a:rPr>
            <a:t>Human Resources</a:t>
          </a:r>
          <a:endParaRPr lang="en-US" dirty="0">
            <a:solidFill>
              <a:schemeClr val="tx1"/>
            </a:solidFill>
          </a:endParaRPr>
        </a:p>
      </dgm:t>
    </dgm:pt>
    <dgm:pt modelId="{072ADB87-EFEB-40CB-B784-CCBCF9B9B87F}" type="parTrans" cxnId="{E68AB748-315D-44C5-976A-0B1344635AAC}">
      <dgm:prSet/>
      <dgm:spPr/>
      <dgm:t>
        <a:bodyPr/>
        <a:lstStyle/>
        <a:p>
          <a:endParaRPr lang="en-US"/>
        </a:p>
      </dgm:t>
    </dgm:pt>
    <dgm:pt modelId="{26F3874E-D0A1-459C-A1C9-EA4576E51F0D}" type="sibTrans" cxnId="{E68AB748-315D-44C5-976A-0B1344635AAC}">
      <dgm:prSet/>
      <dgm:spPr/>
      <dgm:t>
        <a:bodyPr/>
        <a:lstStyle/>
        <a:p>
          <a:endParaRPr lang="en-US"/>
        </a:p>
      </dgm:t>
    </dgm:pt>
    <dgm:pt modelId="{612F5107-6AD0-4CB8-B240-9A92959681FD}">
      <dgm:prSet phldrT="[Text]"/>
      <dgm:spPr/>
      <dgm:t>
        <a:bodyPr/>
        <a:lstStyle/>
        <a:p>
          <a:r>
            <a:rPr lang="en-US" dirty="0" smtClean="0">
              <a:solidFill>
                <a:schemeClr val="tx1"/>
              </a:solidFill>
            </a:rPr>
            <a:t>Capital Resources</a:t>
          </a:r>
          <a:endParaRPr lang="en-US" dirty="0">
            <a:solidFill>
              <a:schemeClr val="tx1"/>
            </a:solidFill>
          </a:endParaRPr>
        </a:p>
      </dgm:t>
    </dgm:pt>
    <dgm:pt modelId="{E489DC26-3D3D-4541-8754-09CB8A00ADE3}" type="parTrans" cxnId="{3F5A6799-BB7F-4BA5-ADF7-5BDC1BF02FF1}">
      <dgm:prSet/>
      <dgm:spPr/>
      <dgm:t>
        <a:bodyPr/>
        <a:lstStyle/>
        <a:p>
          <a:endParaRPr lang="en-US"/>
        </a:p>
      </dgm:t>
    </dgm:pt>
    <dgm:pt modelId="{F43E3279-B1A9-4218-BABF-1F2B4780738B}" type="sibTrans" cxnId="{3F5A6799-BB7F-4BA5-ADF7-5BDC1BF02FF1}">
      <dgm:prSet/>
      <dgm:spPr/>
      <dgm:t>
        <a:bodyPr/>
        <a:lstStyle/>
        <a:p>
          <a:endParaRPr lang="en-US"/>
        </a:p>
      </dgm:t>
    </dgm:pt>
    <dgm:pt modelId="{8A67009D-5BCE-4FEC-A1CA-B011C6C00FCA}">
      <dgm:prSet phldrT="[Text]"/>
      <dgm:spPr/>
      <dgm:t>
        <a:bodyPr/>
        <a:lstStyle/>
        <a:p>
          <a:r>
            <a:rPr lang="en-US" dirty="0" smtClean="0">
              <a:solidFill>
                <a:schemeClr val="tx1"/>
              </a:solidFill>
            </a:rPr>
            <a:t>Human Resources</a:t>
          </a:r>
          <a:endParaRPr lang="en-US" dirty="0">
            <a:solidFill>
              <a:schemeClr val="tx1"/>
            </a:solidFill>
          </a:endParaRPr>
        </a:p>
      </dgm:t>
    </dgm:pt>
    <dgm:pt modelId="{E63E5750-B2A8-4EB3-9A75-2668B3E7639D}" type="parTrans" cxnId="{C52CACCE-DC76-4A94-A083-5F6A5C368CF4}">
      <dgm:prSet/>
      <dgm:spPr/>
      <dgm:t>
        <a:bodyPr/>
        <a:lstStyle/>
        <a:p>
          <a:endParaRPr lang="en-US"/>
        </a:p>
      </dgm:t>
    </dgm:pt>
    <dgm:pt modelId="{57FF1CC9-A0A5-44D4-90AF-4FBB1CC43671}" type="sibTrans" cxnId="{C52CACCE-DC76-4A94-A083-5F6A5C368CF4}">
      <dgm:prSet/>
      <dgm:spPr/>
      <dgm:t>
        <a:bodyPr/>
        <a:lstStyle/>
        <a:p>
          <a:endParaRPr lang="en-US"/>
        </a:p>
      </dgm:t>
    </dgm:pt>
    <dgm:pt modelId="{C12AFE7E-128E-4E59-BED1-CE848A387AB4}" type="pres">
      <dgm:prSet presAssocID="{2C45C9C7-54F2-423D-A3D8-583792D81922}" presName="diagram" presStyleCnt="0">
        <dgm:presLayoutVars>
          <dgm:chMax val="1"/>
          <dgm:dir/>
          <dgm:animLvl val="ctr"/>
          <dgm:resizeHandles val="exact"/>
        </dgm:presLayoutVars>
      </dgm:prSet>
      <dgm:spPr/>
      <dgm:t>
        <a:bodyPr/>
        <a:lstStyle/>
        <a:p>
          <a:endParaRPr lang="en-US"/>
        </a:p>
      </dgm:t>
    </dgm:pt>
    <dgm:pt modelId="{1DDE4FA1-474B-4594-B494-4B6B4A0A0E55}" type="pres">
      <dgm:prSet presAssocID="{2C45C9C7-54F2-423D-A3D8-583792D81922}" presName="matrix" presStyleCnt="0"/>
      <dgm:spPr/>
    </dgm:pt>
    <dgm:pt modelId="{E2133E60-6B70-4F53-824C-216C71C46E1E}" type="pres">
      <dgm:prSet presAssocID="{2C45C9C7-54F2-423D-A3D8-583792D81922}" presName="tile1" presStyleLbl="node1" presStyleIdx="0" presStyleCnt="4" custLinFactNeighborX="-78" custLinFactNeighborY="-3390"/>
      <dgm:spPr/>
      <dgm:t>
        <a:bodyPr/>
        <a:lstStyle/>
        <a:p>
          <a:endParaRPr lang="en-US"/>
        </a:p>
      </dgm:t>
    </dgm:pt>
    <dgm:pt modelId="{E4A6EFAB-24F0-4F3E-86F1-F0AF5F12946D}" type="pres">
      <dgm:prSet presAssocID="{2C45C9C7-54F2-423D-A3D8-583792D81922}" presName="tile1text" presStyleLbl="node1" presStyleIdx="0" presStyleCnt="4">
        <dgm:presLayoutVars>
          <dgm:chMax val="0"/>
          <dgm:chPref val="0"/>
          <dgm:bulletEnabled val="1"/>
        </dgm:presLayoutVars>
      </dgm:prSet>
      <dgm:spPr/>
      <dgm:t>
        <a:bodyPr/>
        <a:lstStyle/>
        <a:p>
          <a:endParaRPr lang="en-US"/>
        </a:p>
      </dgm:t>
    </dgm:pt>
    <dgm:pt modelId="{A912A29F-A939-41D6-9554-14693E723F73}" type="pres">
      <dgm:prSet presAssocID="{2C45C9C7-54F2-423D-A3D8-583792D81922}" presName="tile2" presStyleLbl="node1" presStyleIdx="1" presStyleCnt="4"/>
      <dgm:spPr/>
      <dgm:t>
        <a:bodyPr/>
        <a:lstStyle/>
        <a:p>
          <a:endParaRPr lang="en-US"/>
        </a:p>
      </dgm:t>
    </dgm:pt>
    <dgm:pt modelId="{AC624187-B445-4CBA-9FF4-AAE19226DED8}" type="pres">
      <dgm:prSet presAssocID="{2C45C9C7-54F2-423D-A3D8-583792D81922}" presName="tile2text" presStyleLbl="node1" presStyleIdx="1" presStyleCnt="4">
        <dgm:presLayoutVars>
          <dgm:chMax val="0"/>
          <dgm:chPref val="0"/>
          <dgm:bulletEnabled val="1"/>
        </dgm:presLayoutVars>
      </dgm:prSet>
      <dgm:spPr/>
      <dgm:t>
        <a:bodyPr/>
        <a:lstStyle/>
        <a:p>
          <a:endParaRPr lang="en-US"/>
        </a:p>
      </dgm:t>
    </dgm:pt>
    <dgm:pt modelId="{2E166D91-6AD9-4A26-85EF-9237D982C9C0}" type="pres">
      <dgm:prSet presAssocID="{2C45C9C7-54F2-423D-A3D8-583792D81922}" presName="tile3" presStyleLbl="node1" presStyleIdx="2" presStyleCnt="4" custLinFactNeighborX="-78"/>
      <dgm:spPr/>
      <dgm:t>
        <a:bodyPr/>
        <a:lstStyle/>
        <a:p>
          <a:endParaRPr lang="en-US"/>
        </a:p>
      </dgm:t>
    </dgm:pt>
    <dgm:pt modelId="{92AC7965-49C8-4734-A1F1-C9900A881F4F}" type="pres">
      <dgm:prSet presAssocID="{2C45C9C7-54F2-423D-A3D8-583792D81922}" presName="tile3text" presStyleLbl="node1" presStyleIdx="2" presStyleCnt="4">
        <dgm:presLayoutVars>
          <dgm:chMax val="0"/>
          <dgm:chPref val="0"/>
          <dgm:bulletEnabled val="1"/>
        </dgm:presLayoutVars>
      </dgm:prSet>
      <dgm:spPr/>
      <dgm:t>
        <a:bodyPr/>
        <a:lstStyle/>
        <a:p>
          <a:endParaRPr lang="en-US"/>
        </a:p>
      </dgm:t>
    </dgm:pt>
    <dgm:pt modelId="{8BD6C9E2-78B4-4C2A-95E9-E7381336370F}" type="pres">
      <dgm:prSet presAssocID="{2C45C9C7-54F2-423D-A3D8-583792D81922}" presName="tile4" presStyleLbl="node1" presStyleIdx="3" presStyleCnt="4"/>
      <dgm:spPr/>
      <dgm:t>
        <a:bodyPr/>
        <a:lstStyle/>
        <a:p>
          <a:endParaRPr lang="en-US"/>
        </a:p>
      </dgm:t>
    </dgm:pt>
    <dgm:pt modelId="{9627145E-A2D5-4D7E-AF51-9685ABCFF283}" type="pres">
      <dgm:prSet presAssocID="{2C45C9C7-54F2-423D-A3D8-583792D81922}" presName="tile4text" presStyleLbl="node1" presStyleIdx="3" presStyleCnt="4">
        <dgm:presLayoutVars>
          <dgm:chMax val="0"/>
          <dgm:chPref val="0"/>
          <dgm:bulletEnabled val="1"/>
        </dgm:presLayoutVars>
      </dgm:prSet>
      <dgm:spPr/>
      <dgm:t>
        <a:bodyPr/>
        <a:lstStyle/>
        <a:p>
          <a:endParaRPr lang="en-US"/>
        </a:p>
      </dgm:t>
    </dgm:pt>
    <dgm:pt modelId="{960488D1-2725-4858-BF4C-4C8E4B000EA1}" type="pres">
      <dgm:prSet presAssocID="{2C45C9C7-54F2-423D-A3D8-583792D81922}" presName="centerTile" presStyleLbl="fgShp" presStyleIdx="0" presStyleCnt="1">
        <dgm:presLayoutVars>
          <dgm:chMax val="0"/>
          <dgm:chPref val="0"/>
        </dgm:presLayoutVars>
      </dgm:prSet>
      <dgm:spPr/>
      <dgm:t>
        <a:bodyPr/>
        <a:lstStyle/>
        <a:p>
          <a:endParaRPr lang="en-US"/>
        </a:p>
      </dgm:t>
    </dgm:pt>
  </dgm:ptLst>
  <dgm:cxnLst>
    <dgm:cxn modelId="{8533AE04-DEFD-45F4-8979-B9CAC09A3808}" type="presOf" srcId="{612F5107-6AD0-4CB8-B240-9A92959681FD}" destId="{92AC7965-49C8-4734-A1F1-C9900A881F4F}" srcOrd="1" destOrd="0" presId="urn:microsoft.com/office/officeart/2005/8/layout/matrix1"/>
    <dgm:cxn modelId="{4BC12EE2-E000-47F5-BB94-0A30E92E9743}" srcId="{B6890FAE-D719-4DF7-B960-074CE0D27B64}" destId="{CEDE5C82-474C-4E0C-B68E-CAB9F4847EFC}" srcOrd="0" destOrd="0" parTransId="{60A79A15-40A4-46F5-B469-DD204009F850}" sibTransId="{4B055ED8-08BF-4248-B814-02F6B02135D8}"/>
    <dgm:cxn modelId="{E8261F09-E427-422E-B58E-943185DB8609}" type="presOf" srcId="{8A67009D-5BCE-4FEC-A1CA-B011C6C00FCA}" destId="{8BD6C9E2-78B4-4C2A-95E9-E7381336370F}" srcOrd="0" destOrd="0" presId="urn:microsoft.com/office/officeart/2005/8/layout/matrix1"/>
    <dgm:cxn modelId="{E68AB748-315D-44C5-976A-0B1344635AAC}" srcId="{B6890FAE-D719-4DF7-B960-074CE0D27B64}" destId="{357290CB-5EA0-4CAF-A278-082BE2FE36CF}" srcOrd="1" destOrd="0" parTransId="{072ADB87-EFEB-40CB-B784-CCBCF9B9B87F}" sibTransId="{26F3874E-D0A1-459C-A1C9-EA4576E51F0D}"/>
    <dgm:cxn modelId="{C52CACCE-DC76-4A94-A083-5F6A5C368CF4}" srcId="{B6890FAE-D719-4DF7-B960-074CE0D27B64}" destId="{8A67009D-5BCE-4FEC-A1CA-B011C6C00FCA}" srcOrd="3" destOrd="0" parTransId="{E63E5750-B2A8-4EB3-9A75-2668B3E7639D}" sibTransId="{57FF1CC9-A0A5-44D4-90AF-4FBB1CC43671}"/>
    <dgm:cxn modelId="{D16BB4F2-3556-49BB-8042-82846A51791C}" type="presOf" srcId="{2C45C9C7-54F2-423D-A3D8-583792D81922}" destId="{C12AFE7E-128E-4E59-BED1-CE848A387AB4}" srcOrd="0" destOrd="0" presId="urn:microsoft.com/office/officeart/2005/8/layout/matrix1"/>
    <dgm:cxn modelId="{77516979-920A-4112-82B4-3841D83F2A0F}" type="presOf" srcId="{8A67009D-5BCE-4FEC-A1CA-B011C6C00FCA}" destId="{9627145E-A2D5-4D7E-AF51-9685ABCFF283}" srcOrd="1" destOrd="0" presId="urn:microsoft.com/office/officeart/2005/8/layout/matrix1"/>
    <dgm:cxn modelId="{445D6227-D7BF-4D07-9CAE-35FAC0B4C2C1}" type="presOf" srcId="{612F5107-6AD0-4CB8-B240-9A92959681FD}" destId="{2E166D91-6AD9-4A26-85EF-9237D982C9C0}" srcOrd="0" destOrd="0" presId="urn:microsoft.com/office/officeart/2005/8/layout/matrix1"/>
    <dgm:cxn modelId="{B45D838F-ACA9-4CA5-A9A7-3E96F48E3DA0}" srcId="{2C45C9C7-54F2-423D-A3D8-583792D81922}" destId="{B6890FAE-D719-4DF7-B960-074CE0D27B64}" srcOrd="0" destOrd="0" parTransId="{2BFF30A6-2925-44D7-802E-DAA3AB1B6E31}" sibTransId="{00F18842-756C-49ED-8125-7BD88465BF93}"/>
    <dgm:cxn modelId="{3F5A6799-BB7F-4BA5-ADF7-5BDC1BF02FF1}" srcId="{B6890FAE-D719-4DF7-B960-074CE0D27B64}" destId="{612F5107-6AD0-4CB8-B240-9A92959681FD}" srcOrd="2" destOrd="0" parTransId="{E489DC26-3D3D-4541-8754-09CB8A00ADE3}" sibTransId="{F43E3279-B1A9-4218-BABF-1F2B4780738B}"/>
    <dgm:cxn modelId="{FC0C77FC-2BD6-406B-8096-AD935B9A0DCD}" type="presOf" srcId="{CEDE5C82-474C-4E0C-B68E-CAB9F4847EFC}" destId="{E4A6EFAB-24F0-4F3E-86F1-F0AF5F12946D}" srcOrd="1" destOrd="0" presId="urn:microsoft.com/office/officeart/2005/8/layout/matrix1"/>
    <dgm:cxn modelId="{1CCE620A-4382-41F3-8AEA-A8AAB7088542}" type="presOf" srcId="{357290CB-5EA0-4CAF-A278-082BE2FE36CF}" destId="{A912A29F-A939-41D6-9554-14693E723F73}" srcOrd="0" destOrd="0" presId="urn:microsoft.com/office/officeart/2005/8/layout/matrix1"/>
    <dgm:cxn modelId="{34C58A13-7CC1-46BF-B356-E73D60679F4C}" type="presOf" srcId="{357290CB-5EA0-4CAF-A278-082BE2FE36CF}" destId="{AC624187-B445-4CBA-9FF4-AAE19226DED8}" srcOrd="1" destOrd="0" presId="urn:microsoft.com/office/officeart/2005/8/layout/matrix1"/>
    <dgm:cxn modelId="{9D122F3C-05E6-420E-ABA2-95F68323E715}" type="presOf" srcId="{B6890FAE-D719-4DF7-B960-074CE0D27B64}" destId="{960488D1-2725-4858-BF4C-4C8E4B000EA1}" srcOrd="0" destOrd="0" presId="urn:microsoft.com/office/officeart/2005/8/layout/matrix1"/>
    <dgm:cxn modelId="{FBA1D2E2-1378-4245-9DA4-A6F92F4EDE7A}" type="presOf" srcId="{CEDE5C82-474C-4E0C-B68E-CAB9F4847EFC}" destId="{E2133E60-6B70-4F53-824C-216C71C46E1E}" srcOrd="0" destOrd="0" presId="urn:microsoft.com/office/officeart/2005/8/layout/matrix1"/>
    <dgm:cxn modelId="{DC8980BA-E067-4A61-8D91-767E68811048}" type="presParOf" srcId="{C12AFE7E-128E-4E59-BED1-CE848A387AB4}" destId="{1DDE4FA1-474B-4594-B494-4B6B4A0A0E55}" srcOrd="0" destOrd="0" presId="urn:microsoft.com/office/officeart/2005/8/layout/matrix1"/>
    <dgm:cxn modelId="{09743F34-0F8A-43FC-A079-479AFCC13E2D}" type="presParOf" srcId="{1DDE4FA1-474B-4594-B494-4B6B4A0A0E55}" destId="{E2133E60-6B70-4F53-824C-216C71C46E1E}" srcOrd="0" destOrd="0" presId="urn:microsoft.com/office/officeart/2005/8/layout/matrix1"/>
    <dgm:cxn modelId="{3607B69E-1A0A-4C6B-A2FE-E3FB29C15658}" type="presParOf" srcId="{1DDE4FA1-474B-4594-B494-4B6B4A0A0E55}" destId="{E4A6EFAB-24F0-4F3E-86F1-F0AF5F12946D}" srcOrd="1" destOrd="0" presId="urn:microsoft.com/office/officeart/2005/8/layout/matrix1"/>
    <dgm:cxn modelId="{E1A18F15-8BE7-4899-A8B5-7C624E989B21}" type="presParOf" srcId="{1DDE4FA1-474B-4594-B494-4B6B4A0A0E55}" destId="{A912A29F-A939-41D6-9554-14693E723F73}" srcOrd="2" destOrd="0" presId="urn:microsoft.com/office/officeart/2005/8/layout/matrix1"/>
    <dgm:cxn modelId="{37567D5F-3FC4-470F-A26C-952133AD993B}" type="presParOf" srcId="{1DDE4FA1-474B-4594-B494-4B6B4A0A0E55}" destId="{AC624187-B445-4CBA-9FF4-AAE19226DED8}" srcOrd="3" destOrd="0" presId="urn:microsoft.com/office/officeart/2005/8/layout/matrix1"/>
    <dgm:cxn modelId="{9569D04D-DD0D-4F7F-A974-AA524FAD26AB}" type="presParOf" srcId="{1DDE4FA1-474B-4594-B494-4B6B4A0A0E55}" destId="{2E166D91-6AD9-4A26-85EF-9237D982C9C0}" srcOrd="4" destOrd="0" presId="urn:microsoft.com/office/officeart/2005/8/layout/matrix1"/>
    <dgm:cxn modelId="{F47D3CD8-6712-426C-86BC-1C020D5A4EEB}" type="presParOf" srcId="{1DDE4FA1-474B-4594-B494-4B6B4A0A0E55}" destId="{92AC7965-49C8-4734-A1F1-C9900A881F4F}" srcOrd="5" destOrd="0" presId="urn:microsoft.com/office/officeart/2005/8/layout/matrix1"/>
    <dgm:cxn modelId="{4B70CC36-7B07-4ADE-AD51-C60CEFE67D57}" type="presParOf" srcId="{1DDE4FA1-474B-4594-B494-4B6B4A0A0E55}" destId="{8BD6C9E2-78B4-4C2A-95E9-E7381336370F}" srcOrd="6" destOrd="0" presId="urn:microsoft.com/office/officeart/2005/8/layout/matrix1"/>
    <dgm:cxn modelId="{C798218C-DC0A-45AE-872B-8FC14065BC51}" type="presParOf" srcId="{1DDE4FA1-474B-4594-B494-4B6B4A0A0E55}" destId="{9627145E-A2D5-4D7E-AF51-9685ABCFF283}" srcOrd="7" destOrd="0" presId="urn:microsoft.com/office/officeart/2005/8/layout/matrix1"/>
    <dgm:cxn modelId="{F270D01A-D353-400D-B183-0D72638E6CCD}" type="presParOf" srcId="{C12AFE7E-128E-4E59-BED1-CE848A387AB4}" destId="{960488D1-2725-4858-BF4C-4C8E4B000EA1}"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1679FB-58BB-4BEB-844B-865763FA5977}" type="doc">
      <dgm:prSet loTypeId="urn:microsoft.com/office/officeart/2005/8/layout/hList2#1" loCatId="relationship" qsTypeId="urn:microsoft.com/office/officeart/2005/8/quickstyle/simple1#1" qsCatId="simple" csTypeId="urn:microsoft.com/office/officeart/2005/8/colors/accent1_2#1" csCatId="accent1" phldr="1"/>
      <dgm:spPr/>
      <dgm:t>
        <a:bodyPr/>
        <a:lstStyle/>
        <a:p>
          <a:endParaRPr lang="en-US"/>
        </a:p>
      </dgm:t>
    </dgm:pt>
    <dgm:pt modelId="{43C1B550-0A52-441C-9A08-3E0AB01C3896}">
      <dgm:prSet phldrT="[Text]"/>
      <dgm:spPr/>
      <dgm:t>
        <a:bodyPr/>
        <a:lstStyle/>
        <a:p>
          <a:r>
            <a:rPr lang="en-US" dirty="0" smtClean="0"/>
            <a:t>CAPITAL</a:t>
          </a:r>
          <a:endParaRPr lang="en-US" dirty="0"/>
        </a:p>
      </dgm:t>
    </dgm:pt>
    <dgm:pt modelId="{82F08000-389F-4E19-A92B-F90A595D9CD0}" type="parTrans" cxnId="{CFF5F61E-B04B-4A8F-B04B-C99DF98BE010}">
      <dgm:prSet/>
      <dgm:spPr/>
      <dgm:t>
        <a:bodyPr/>
        <a:lstStyle/>
        <a:p>
          <a:endParaRPr lang="en-US"/>
        </a:p>
      </dgm:t>
    </dgm:pt>
    <dgm:pt modelId="{D5307F07-6F9D-4B50-8118-81DF4C1F5AF0}" type="sibTrans" cxnId="{CFF5F61E-B04B-4A8F-B04B-C99DF98BE010}">
      <dgm:prSet/>
      <dgm:spPr/>
      <dgm:t>
        <a:bodyPr/>
        <a:lstStyle/>
        <a:p>
          <a:endParaRPr lang="en-US"/>
        </a:p>
      </dgm:t>
    </dgm:pt>
    <dgm:pt modelId="{75A9863D-8137-4750-9A21-238F753928B0}">
      <dgm:prSet phldrT="[Text]" custT="1"/>
      <dgm:spPr/>
      <dgm:t>
        <a:bodyPr/>
        <a:lstStyle/>
        <a:p>
          <a:r>
            <a:rPr lang="en-US" sz="3200" dirty="0" smtClean="0"/>
            <a:t>List </a:t>
          </a:r>
          <a:r>
            <a:rPr lang="en-US" sz="3200" dirty="0" smtClean="0"/>
            <a:t>Buildings, Materials, and Equipment</a:t>
          </a:r>
          <a:endParaRPr lang="en-US" sz="3200" dirty="0"/>
        </a:p>
      </dgm:t>
    </dgm:pt>
    <dgm:pt modelId="{0C6D6141-3C20-4A4D-B50F-8AE48FBA6794}" type="parTrans" cxnId="{374CDE89-AC24-43DB-854D-42B86C6EC800}">
      <dgm:prSet/>
      <dgm:spPr/>
      <dgm:t>
        <a:bodyPr/>
        <a:lstStyle/>
        <a:p>
          <a:endParaRPr lang="en-US"/>
        </a:p>
      </dgm:t>
    </dgm:pt>
    <dgm:pt modelId="{85D16611-12FD-4421-B168-051A87C768A2}" type="sibTrans" cxnId="{374CDE89-AC24-43DB-854D-42B86C6EC800}">
      <dgm:prSet/>
      <dgm:spPr/>
      <dgm:t>
        <a:bodyPr/>
        <a:lstStyle/>
        <a:p>
          <a:endParaRPr lang="en-US"/>
        </a:p>
      </dgm:t>
    </dgm:pt>
    <dgm:pt modelId="{D52E5539-CC6C-4299-80A2-7227C35CB99E}" type="pres">
      <dgm:prSet presAssocID="{A81679FB-58BB-4BEB-844B-865763FA5977}" presName="linearFlow" presStyleCnt="0">
        <dgm:presLayoutVars>
          <dgm:dir/>
          <dgm:animLvl val="lvl"/>
          <dgm:resizeHandles/>
        </dgm:presLayoutVars>
      </dgm:prSet>
      <dgm:spPr/>
      <dgm:t>
        <a:bodyPr/>
        <a:lstStyle/>
        <a:p>
          <a:endParaRPr lang="en-US"/>
        </a:p>
      </dgm:t>
    </dgm:pt>
    <dgm:pt modelId="{E155006C-64AB-47AF-8E08-756AF7F4CE27}" type="pres">
      <dgm:prSet presAssocID="{43C1B550-0A52-441C-9A08-3E0AB01C3896}" presName="compositeNode" presStyleCnt="0">
        <dgm:presLayoutVars>
          <dgm:bulletEnabled val="1"/>
        </dgm:presLayoutVars>
      </dgm:prSet>
      <dgm:spPr/>
    </dgm:pt>
    <dgm:pt modelId="{042823D7-57B1-4805-836C-1E80E12E7D6D}" type="pres">
      <dgm:prSet presAssocID="{43C1B550-0A52-441C-9A08-3E0AB01C3896}" presName="image" presStyleLbl="fgImgPlace1" presStyleIdx="0" presStyleCnt="1"/>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4FD9F861-70F9-43EA-A897-BD77EF4FD043}" type="pres">
      <dgm:prSet presAssocID="{43C1B550-0A52-441C-9A08-3E0AB01C3896}" presName="childNode" presStyleLbl="node1" presStyleIdx="0" presStyleCnt="1" custLinFactNeighborX="1337">
        <dgm:presLayoutVars>
          <dgm:bulletEnabled val="1"/>
        </dgm:presLayoutVars>
      </dgm:prSet>
      <dgm:spPr/>
      <dgm:t>
        <a:bodyPr/>
        <a:lstStyle/>
        <a:p>
          <a:endParaRPr lang="en-US"/>
        </a:p>
      </dgm:t>
    </dgm:pt>
    <dgm:pt modelId="{E0AD6C0C-0D60-4BC3-AE5A-77DC5301F33D}" type="pres">
      <dgm:prSet presAssocID="{43C1B550-0A52-441C-9A08-3E0AB01C3896}" presName="parentNode" presStyleLbl="revTx" presStyleIdx="0" presStyleCnt="1">
        <dgm:presLayoutVars>
          <dgm:chMax val="0"/>
          <dgm:bulletEnabled val="1"/>
        </dgm:presLayoutVars>
      </dgm:prSet>
      <dgm:spPr/>
      <dgm:t>
        <a:bodyPr/>
        <a:lstStyle/>
        <a:p>
          <a:endParaRPr lang="en-US"/>
        </a:p>
      </dgm:t>
    </dgm:pt>
  </dgm:ptLst>
  <dgm:cxnLst>
    <dgm:cxn modelId="{FCEBCC50-1476-4B18-BA22-4F612FF3F72A}" type="presOf" srcId="{A81679FB-58BB-4BEB-844B-865763FA5977}" destId="{D52E5539-CC6C-4299-80A2-7227C35CB99E}" srcOrd="0" destOrd="0" presId="urn:microsoft.com/office/officeart/2005/8/layout/hList2#1"/>
    <dgm:cxn modelId="{374CDE89-AC24-43DB-854D-42B86C6EC800}" srcId="{43C1B550-0A52-441C-9A08-3E0AB01C3896}" destId="{75A9863D-8137-4750-9A21-238F753928B0}" srcOrd="0" destOrd="0" parTransId="{0C6D6141-3C20-4A4D-B50F-8AE48FBA6794}" sibTransId="{85D16611-12FD-4421-B168-051A87C768A2}"/>
    <dgm:cxn modelId="{26208E27-2E44-4F0B-8BE2-3DE111AE69D0}" type="presOf" srcId="{43C1B550-0A52-441C-9A08-3E0AB01C3896}" destId="{E0AD6C0C-0D60-4BC3-AE5A-77DC5301F33D}" srcOrd="0" destOrd="0" presId="urn:microsoft.com/office/officeart/2005/8/layout/hList2#1"/>
    <dgm:cxn modelId="{CFF5F61E-B04B-4A8F-B04B-C99DF98BE010}" srcId="{A81679FB-58BB-4BEB-844B-865763FA5977}" destId="{43C1B550-0A52-441C-9A08-3E0AB01C3896}" srcOrd="0" destOrd="0" parTransId="{82F08000-389F-4E19-A92B-F90A595D9CD0}" sibTransId="{D5307F07-6F9D-4B50-8118-81DF4C1F5AF0}"/>
    <dgm:cxn modelId="{315D1D6A-E840-4C1B-A085-7F6A6A125CAD}" type="presOf" srcId="{75A9863D-8137-4750-9A21-238F753928B0}" destId="{4FD9F861-70F9-43EA-A897-BD77EF4FD043}" srcOrd="0" destOrd="0" presId="urn:microsoft.com/office/officeart/2005/8/layout/hList2#1"/>
    <dgm:cxn modelId="{CCB8D241-0CA6-46C6-B576-75C9E2ED59FE}" type="presParOf" srcId="{D52E5539-CC6C-4299-80A2-7227C35CB99E}" destId="{E155006C-64AB-47AF-8E08-756AF7F4CE27}" srcOrd="0" destOrd="0" presId="urn:microsoft.com/office/officeart/2005/8/layout/hList2#1"/>
    <dgm:cxn modelId="{611216CB-B026-48EF-991B-0C73BCDE9C00}" type="presParOf" srcId="{E155006C-64AB-47AF-8E08-756AF7F4CE27}" destId="{042823D7-57B1-4805-836C-1E80E12E7D6D}" srcOrd="0" destOrd="0" presId="urn:microsoft.com/office/officeart/2005/8/layout/hList2#1"/>
    <dgm:cxn modelId="{67A992AC-ADD4-4774-98CF-9441A9DB96BF}" type="presParOf" srcId="{E155006C-64AB-47AF-8E08-756AF7F4CE27}" destId="{4FD9F861-70F9-43EA-A897-BD77EF4FD043}" srcOrd="1" destOrd="0" presId="urn:microsoft.com/office/officeart/2005/8/layout/hList2#1"/>
    <dgm:cxn modelId="{1CCF2DAD-ADF9-41B3-B9BD-0047D4317A04}" type="presParOf" srcId="{E155006C-64AB-47AF-8E08-756AF7F4CE27}" destId="{E0AD6C0C-0D60-4BC3-AE5A-77DC5301F33D}" srcOrd="2" destOrd="0" presId="urn:microsoft.com/office/officeart/2005/8/layout/h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45C9C7-54F2-423D-A3D8-583792D81922}" type="doc">
      <dgm:prSet loTypeId="urn:microsoft.com/office/officeart/2005/8/layout/matrix1" loCatId="matrix" qsTypeId="urn:microsoft.com/office/officeart/2005/8/quickstyle/simple2" qsCatId="simple" csTypeId="urn:microsoft.com/office/officeart/2005/8/colors/colorful2" csCatId="colorful" phldr="1"/>
      <dgm:spPr/>
      <dgm:t>
        <a:bodyPr/>
        <a:lstStyle/>
        <a:p>
          <a:endParaRPr lang="en-US"/>
        </a:p>
      </dgm:t>
    </dgm:pt>
    <dgm:pt modelId="{B6890FAE-D719-4DF7-B960-074CE0D27B64}">
      <dgm:prSet phldrT="[Text]"/>
      <dgm:spPr/>
      <dgm:t>
        <a:bodyPr/>
        <a:lstStyle/>
        <a:p>
          <a:r>
            <a:rPr lang="en-US" dirty="0" smtClean="0">
              <a:solidFill>
                <a:schemeClr val="tx1"/>
              </a:solidFill>
            </a:rPr>
            <a:t>Factors of Production</a:t>
          </a:r>
          <a:endParaRPr lang="en-US" dirty="0">
            <a:solidFill>
              <a:schemeClr val="tx1"/>
            </a:solidFill>
          </a:endParaRPr>
        </a:p>
      </dgm:t>
    </dgm:pt>
    <dgm:pt modelId="{2BFF30A6-2925-44D7-802E-DAA3AB1B6E31}" type="parTrans" cxnId="{B45D838F-ACA9-4CA5-A9A7-3E96F48E3DA0}">
      <dgm:prSet/>
      <dgm:spPr/>
      <dgm:t>
        <a:bodyPr/>
        <a:lstStyle/>
        <a:p>
          <a:endParaRPr lang="en-US"/>
        </a:p>
      </dgm:t>
    </dgm:pt>
    <dgm:pt modelId="{00F18842-756C-49ED-8125-7BD88465BF93}" type="sibTrans" cxnId="{B45D838F-ACA9-4CA5-A9A7-3E96F48E3DA0}">
      <dgm:prSet/>
      <dgm:spPr/>
      <dgm:t>
        <a:bodyPr/>
        <a:lstStyle/>
        <a:p>
          <a:endParaRPr lang="en-US"/>
        </a:p>
      </dgm:t>
    </dgm:pt>
    <dgm:pt modelId="{CEDE5C82-474C-4E0C-B68E-CAB9F4847EFC}">
      <dgm:prSet phldrT="[Text]"/>
      <dgm:spPr/>
      <dgm:t>
        <a:bodyPr/>
        <a:lstStyle/>
        <a:p>
          <a:r>
            <a:rPr lang="en-US" dirty="0" smtClean="0">
              <a:solidFill>
                <a:schemeClr val="tx1"/>
              </a:solidFill>
            </a:rPr>
            <a:t>Natural Resources</a:t>
          </a:r>
          <a:endParaRPr lang="en-US" dirty="0">
            <a:solidFill>
              <a:schemeClr val="tx1"/>
            </a:solidFill>
          </a:endParaRPr>
        </a:p>
      </dgm:t>
    </dgm:pt>
    <dgm:pt modelId="{60A79A15-40A4-46F5-B469-DD204009F850}" type="parTrans" cxnId="{4BC12EE2-E000-47F5-BB94-0A30E92E9743}">
      <dgm:prSet/>
      <dgm:spPr/>
      <dgm:t>
        <a:bodyPr/>
        <a:lstStyle/>
        <a:p>
          <a:endParaRPr lang="en-US"/>
        </a:p>
      </dgm:t>
    </dgm:pt>
    <dgm:pt modelId="{4B055ED8-08BF-4248-B814-02F6B02135D8}" type="sibTrans" cxnId="{4BC12EE2-E000-47F5-BB94-0A30E92E9743}">
      <dgm:prSet/>
      <dgm:spPr/>
      <dgm:t>
        <a:bodyPr/>
        <a:lstStyle/>
        <a:p>
          <a:endParaRPr lang="en-US"/>
        </a:p>
      </dgm:t>
    </dgm:pt>
    <dgm:pt modelId="{357290CB-5EA0-4CAF-A278-082BE2FE36CF}">
      <dgm:prSet phldrT="[Text]"/>
      <dgm:spPr/>
      <dgm:t>
        <a:bodyPr/>
        <a:lstStyle/>
        <a:p>
          <a:r>
            <a:rPr lang="en-US" dirty="0" smtClean="0">
              <a:solidFill>
                <a:schemeClr val="tx1"/>
              </a:solidFill>
            </a:rPr>
            <a:t>Human Resources</a:t>
          </a:r>
          <a:endParaRPr lang="en-US" dirty="0">
            <a:solidFill>
              <a:schemeClr val="tx1"/>
            </a:solidFill>
          </a:endParaRPr>
        </a:p>
      </dgm:t>
    </dgm:pt>
    <dgm:pt modelId="{072ADB87-EFEB-40CB-B784-CCBCF9B9B87F}" type="parTrans" cxnId="{E68AB748-315D-44C5-976A-0B1344635AAC}">
      <dgm:prSet/>
      <dgm:spPr/>
      <dgm:t>
        <a:bodyPr/>
        <a:lstStyle/>
        <a:p>
          <a:endParaRPr lang="en-US"/>
        </a:p>
      </dgm:t>
    </dgm:pt>
    <dgm:pt modelId="{26F3874E-D0A1-459C-A1C9-EA4576E51F0D}" type="sibTrans" cxnId="{E68AB748-315D-44C5-976A-0B1344635AAC}">
      <dgm:prSet/>
      <dgm:spPr/>
      <dgm:t>
        <a:bodyPr/>
        <a:lstStyle/>
        <a:p>
          <a:endParaRPr lang="en-US"/>
        </a:p>
      </dgm:t>
    </dgm:pt>
    <dgm:pt modelId="{612F5107-6AD0-4CB8-B240-9A92959681FD}">
      <dgm:prSet phldrT="[Text]"/>
      <dgm:spPr/>
      <dgm:t>
        <a:bodyPr/>
        <a:lstStyle/>
        <a:p>
          <a:r>
            <a:rPr lang="en-US" dirty="0" smtClean="0">
              <a:solidFill>
                <a:schemeClr val="tx1"/>
              </a:solidFill>
            </a:rPr>
            <a:t>Capital Resources</a:t>
          </a:r>
          <a:endParaRPr lang="en-US" dirty="0">
            <a:solidFill>
              <a:schemeClr val="tx1"/>
            </a:solidFill>
          </a:endParaRPr>
        </a:p>
      </dgm:t>
    </dgm:pt>
    <dgm:pt modelId="{E489DC26-3D3D-4541-8754-09CB8A00ADE3}" type="parTrans" cxnId="{3F5A6799-BB7F-4BA5-ADF7-5BDC1BF02FF1}">
      <dgm:prSet/>
      <dgm:spPr/>
      <dgm:t>
        <a:bodyPr/>
        <a:lstStyle/>
        <a:p>
          <a:endParaRPr lang="en-US"/>
        </a:p>
      </dgm:t>
    </dgm:pt>
    <dgm:pt modelId="{F43E3279-B1A9-4218-BABF-1F2B4780738B}" type="sibTrans" cxnId="{3F5A6799-BB7F-4BA5-ADF7-5BDC1BF02FF1}">
      <dgm:prSet/>
      <dgm:spPr/>
      <dgm:t>
        <a:bodyPr/>
        <a:lstStyle/>
        <a:p>
          <a:endParaRPr lang="en-US"/>
        </a:p>
      </dgm:t>
    </dgm:pt>
    <dgm:pt modelId="{8A67009D-5BCE-4FEC-A1CA-B011C6C00FCA}">
      <dgm:prSet phldrT="[Text]"/>
      <dgm:spPr/>
      <dgm:t>
        <a:bodyPr/>
        <a:lstStyle/>
        <a:p>
          <a:r>
            <a:rPr lang="en-US" dirty="0" smtClean="0">
              <a:solidFill>
                <a:schemeClr val="tx1"/>
              </a:solidFill>
            </a:rPr>
            <a:t>Human Resources</a:t>
          </a:r>
          <a:endParaRPr lang="en-US" dirty="0">
            <a:solidFill>
              <a:schemeClr val="tx1"/>
            </a:solidFill>
          </a:endParaRPr>
        </a:p>
      </dgm:t>
    </dgm:pt>
    <dgm:pt modelId="{E63E5750-B2A8-4EB3-9A75-2668B3E7639D}" type="parTrans" cxnId="{C52CACCE-DC76-4A94-A083-5F6A5C368CF4}">
      <dgm:prSet/>
      <dgm:spPr/>
      <dgm:t>
        <a:bodyPr/>
        <a:lstStyle/>
        <a:p>
          <a:endParaRPr lang="en-US"/>
        </a:p>
      </dgm:t>
    </dgm:pt>
    <dgm:pt modelId="{57FF1CC9-A0A5-44D4-90AF-4FBB1CC43671}" type="sibTrans" cxnId="{C52CACCE-DC76-4A94-A083-5F6A5C368CF4}">
      <dgm:prSet/>
      <dgm:spPr/>
      <dgm:t>
        <a:bodyPr/>
        <a:lstStyle/>
        <a:p>
          <a:endParaRPr lang="en-US"/>
        </a:p>
      </dgm:t>
    </dgm:pt>
    <dgm:pt modelId="{C12AFE7E-128E-4E59-BED1-CE848A387AB4}" type="pres">
      <dgm:prSet presAssocID="{2C45C9C7-54F2-423D-A3D8-583792D81922}" presName="diagram" presStyleCnt="0">
        <dgm:presLayoutVars>
          <dgm:chMax val="1"/>
          <dgm:dir/>
          <dgm:animLvl val="ctr"/>
          <dgm:resizeHandles val="exact"/>
        </dgm:presLayoutVars>
      </dgm:prSet>
      <dgm:spPr/>
      <dgm:t>
        <a:bodyPr/>
        <a:lstStyle/>
        <a:p>
          <a:endParaRPr lang="en-US"/>
        </a:p>
      </dgm:t>
    </dgm:pt>
    <dgm:pt modelId="{1DDE4FA1-474B-4594-B494-4B6B4A0A0E55}" type="pres">
      <dgm:prSet presAssocID="{2C45C9C7-54F2-423D-A3D8-583792D81922}" presName="matrix" presStyleCnt="0"/>
      <dgm:spPr/>
    </dgm:pt>
    <dgm:pt modelId="{E2133E60-6B70-4F53-824C-216C71C46E1E}" type="pres">
      <dgm:prSet presAssocID="{2C45C9C7-54F2-423D-A3D8-583792D81922}" presName="tile1" presStyleLbl="node1" presStyleIdx="0" presStyleCnt="4" custLinFactNeighborX="-78" custLinFactNeighborY="-3390"/>
      <dgm:spPr/>
      <dgm:t>
        <a:bodyPr/>
        <a:lstStyle/>
        <a:p>
          <a:endParaRPr lang="en-US"/>
        </a:p>
      </dgm:t>
    </dgm:pt>
    <dgm:pt modelId="{E4A6EFAB-24F0-4F3E-86F1-F0AF5F12946D}" type="pres">
      <dgm:prSet presAssocID="{2C45C9C7-54F2-423D-A3D8-583792D81922}" presName="tile1text" presStyleLbl="node1" presStyleIdx="0" presStyleCnt="4">
        <dgm:presLayoutVars>
          <dgm:chMax val="0"/>
          <dgm:chPref val="0"/>
          <dgm:bulletEnabled val="1"/>
        </dgm:presLayoutVars>
      </dgm:prSet>
      <dgm:spPr/>
      <dgm:t>
        <a:bodyPr/>
        <a:lstStyle/>
        <a:p>
          <a:endParaRPr lang="en-US"/>
        </a:p>
      </dgm:t>
    </dgm:pt>
    <dgm:pt modelId="{A912A29F-A939-41D6-9554-14693E723F73}" type="pres">
      <dgm:prSet presAssocID="{2C45C9C7-54F2-423D-A3D8-583792D81922}" presName="tile2" presStyleLbl="node1" presStyleIdx="1" presStyleCnt="4"/>
      <dgm:spPr/>
      <dgm:t>
        <a:bodyPr/>
        <a:lstStyle/>
        <a:p>
          <a:endParaRPr lang="en-US"/>
        </a:p>
      </dgm:t>
    </dgm:pt>
    <dgm:pt modelId="{AC624187-B445-4CBA-9FF4-AAE19226DED8}" type="pres">
      <dgm:prSet presAssocID="{2C45C9C7-54F2-423D-A3D8-583792D81922}" presName="tile2text" presStyleLbl="node1" presStyleIdx="1" presStyleCnt="4">
        <dgm:presLayoutVars>
          <dgm:chMax val="0"/>
          <dgm:chPref val="0"/>
          <dgm:bulletEnabled val="1"/>
        </dgm:presLayoutVars>
      </dgm:prSet>
      <dgm:spPr/>
      <dgm:t>
        <a:bodyPr/>
        <a:lstStyle/>
        <a:p>
          <a:endParaRPr lang="en-US"/>
        </a:p>
      </dgm:t>
    </dgm:pt>
    <dgm:pt modelId="{2E166D91-6AD9-4A26-85EF-9237D982C9C0}" type="pres">
      <dgm:prSet presAssocID="{2C45C9C7-54F2-423D-A3D8-583792D81922}" presName="tile3" presStyleLbl="node1" presStyleIdx="2" presStyleCnt="4" custLinFactNeighborX="-78"/>
      <dgm:spPr/>
      <dgm:t>
        <a:bodyPr/>
        <a:lstStyle/>
        <a:p>
          <a:endParaRPr lang="en-US"/>
        </a:p>
      </dgm:t>
    </dgm:pt>
    <dgm:pt modelId="{92AC7965-49C8-4734-A1F1-C9900A881F4F}" type="pres">
      <dgm:prSet presAssocID="{2C45C9C7-54F2-423D-A3D8-583792D81922}" presName="tile3text" presStyleLbl="node1" presStyleIdx="2" presStyleCnt="4">
        <dgm:presLayoutVars>
          <dgm:chMax val="0"/>
          <dgm:chPref val="0"/>
          <dgm:bulletEnabled val="1"/>
        </dgm:presLayoutVars>
      </dgm:prSet>
      <dgm:spPr/>
      <dgm:t>
        <a:bodyPr/>
        <a:lstStyle/>
        <a:p>
          <a:endParaRPr lang="en-US"/>
        </a:p>
      </dgm:t>
    </dgm:pt>
    <dgm:pt modelId="{8BD6C9E2-78B4-4C2A-95E9-E7381336370F}" type="pres">
      <dgm:prSet presAssocID="{2C45C9C7-54F2-423D-A3D8-583792D81922}" presName="tile4" presStyleLbl="node1" presStyleIdx="3" presStyleCnt="4"/>
      <dgm:spPr/>
      <dgm:t>
        <a:bodyPr/>
        <a:lstStyle/>
        <a:p>
          <a:endParaRPr lang="en-US"/>
        </a:p>
      </dgm:t>
    </dgm:pt>
    <dgm:pt modelId="{9627145E-A2D5-4D7E-AF51-9685ABCFF283}" type="pres">
      <dgm:prSet presAssocID="{2C45C9C7-54F2-423D-A3D8-583792D81922}" presName="tile4text" presStyleLbl="node1" presStyleIdx="3" presStyleCnt="4">
        <dgm:presLayoutVars>
          <dgm:chMax val="0"/>
          <dgm:chPref val="0"/>
          <dgm:bulletEnabled val="1"/>
        </dgm:presLayoutVars>
      </dgm:prSet>
      <dgm:spPr/>
      <dgm:t>
        <a:bodyPr/>
        <a:lstStyle/>
        <a:p>
          <a:endParaRPr lang="en-US"/>
        </a:p>
      </dgm:t>
    </dgm:pt>
    <dgm:pt modelId="{960488D1-2725-4858-BF4C-4C8E4B000EA1}" type="pres">
      <dgm:prSet presAssocID="{2C45C9C7-54F2-423D-A3D8-583792D81922}" presName="centerTile" presStyleLbl="fgShp" presStyleIdx="0" presStyleCnt="1">
        <dgm:presLayoutVars>
          <dgm:chMax val="0"/>
          <dgm:chPref val="0"/>
        </dgm:presLayoutVars>
      </dgm:prSet>
      <dgm:spPr/>
      <dgm:t>
        <a:bodyPr/>
        <a:lstStyle/>
        <a:p>
          <a:endParaRPr lang="en-US"/>
        </a:p>
      </dgm:t>
    </dgm:pt>
  </dgm:ptLst>
  <dgm:cxnLst>
    <dgm:cxn modelId="{463B7B61-918B-4C57-80E8-600B2F93D078}" type="presOf" srcId="{8A67009D-5BCE-4FEC-A1CA-B011C6C00FCA}" destId="{9627145E-A2D5-4D7E-AF51-9685ABCFF283}" srcOrd="1" destOrd="0" presId="urn:microsoft.com/office/officeart/2005/8/layout/matrix1"/>
    <dgm:cxn modelId="{4D7131B4-E902-4196-9C15-112C2D77DAFF}" type="presOf" srcId="{2C45C9C7-54F2-423D-A3D8-583792D81922}" destId="{C12AFE7E-128E-4E59-BED1-CE848A387AB4}" srcOrd="0" destOrd="0" presId="urn:microsoft.com/office/officeart/2005/8/layout/matrix1"/>
    <dgm:cxn modelId="{4BC12EE2-E000-47F5-BB94-0A30E92E9743}" srcId="{B6890FAE-D719-4DF7-B960-074CE0D27B64}" destId="{CEDE5C82-474C-4E0C-B68E-CAB9F4847EFC}" srcOrd="0" destOrd="0" parTransId="{60A79A15-40A4-46F5-B469-DD204009F850}" sibTransId="{4B055ED8-08BF-4248-B814-02F6B02135D8}"/>
    <dgm:cxn modelId="{E68AB748-315D-44C5-976A-0B1344635AAC}" srcId="{B6890FAE-D719-4DF7-B960-074CE0D27B64}" destId="{357290CB-5EA0-4CAF-A278-082BE2FE36CF}" srcOrd="1" destOrd="0" parTransId="{072ADB87-EFEB-40CB-B784-CCBCF9B9B87F}" sibTransId="{26F3874E-D0A1-459C-A1C9-EA4576E51F0D}"/>
    <dgm:cxn modelId="{C52CACCE-DC76-4A94-A083-5F6A5C368CF4}" srcId="{B6890FAE-D719-4DF7-B960-074CE0D27B64}" destId="{8A67009D-5BCE-4FEC-A1CA-B011C6C00FCA}" srcOrd="3" destOrd="0" parTransId="{E63E5750-B2A8-4EB3-9A75-2668B3E7639D}" sibTransId="{57FF1CC9-A0A5-44D4-90AF-4FBB1CC43671}"/>
    <dgm:cxn modelId="{4031DEAC-E7D7-4F05-9E6B-13CD0FE372CC}" type="presOf" srcId="{612F5107-6AD0-4CB8-B240-9A92959681FD}" destId="{2E166D91-6AD9-4A26-85EF-9237D982C9C0}" srcOrd="0" destOrd="0" presId="urn:microsoft.com/office/officeart/2005/8/layout/matrix1"/>
    <dgm:cxn modelId="{96DBC07A-6DDB-40CE-8DB7-430392F0D8BF}" type="presOf" srcId="{CEDE5C82-474C-4E0C-B68E-CAB9F4847EFC}" destId="{E4A6EFAB-24F0-4F3E-86F1-F0AF5F12946D}" srcOrd="1" destOrd="0" presId="urn:microsoft.com/office/officeart/2005/8/layout/matrix1"/>
    <dgm:cxn modelId="{B544ABF4-CBEB-4E69-AADF-624640EDC4C3}" type="presOf" srcId="{CEDE5C82-474C-4E0C-B68E-CAB9F4847EFC}" destId="{E2133E60-6B70-4F53-824C-216C71C46E1E}" srcOrd="0" destOrd="0" presId="urn:microsoft.com/office/officeart/2005/8/layout/matrix1"/>
    <dgm:cxn modelId="{B45D838F-ACA9-4CA5-A9A7-3E96F48E3DA0}" srcId="{2C45C9C7-54F2-423D-A3D8-583792D81922}" destId="{B6890FAE-D719-4DF7-B960-074CE0D27B64}" srcOrd="0" destOrd="0" parTransId="{2BFF30A6-2925-44D7-802E-DAA3AB1B6E31}" sibTransId="{00F18842-756C-49ED-8125-7BD88465BF93}"/>
    <dgm:cxn modelId="{3F5A6799-BB7F-4BA5-ADF7-5BDC1BF02FF1}" srcId="{B6890FAE-D719-4DF7-B960-074CE0D27B64}" destId="{612F5107-6AD0-4CB8-B240-9A92959681FD}" srcOrd="2" destOrd="0" parTransId="{E489DC26-3D3D-4541-8754-09CB8A00ADE3}" sibTransId="{F43E3279-B1A9-4218-BABF-1F2B4780738B}"/>
    <dgm:cxn modelId="{72E6D7E2-9D23-43C4-910A-0B0008224765}" type="presOf" srcId="{357290CB-5EA0-4CAF-A278-082BE2FE36CF}" destId="{A912A29F-A939-41D6-9554-14693E723F73}" srcOrd="0" destOrd="0" presId="urn:microsoft.com/office/officeart/2005/8/layout/matrix1"/>
    <dgm:cxn modelId="{97747A6A-AB45-4C42-8954-6ED106E187D4}" type="presOf" srcId="{612F5107-6AD0-4CB8-B240-9A92959681FD}" destId="{92AC7965-49C8-4734-A1F1-C9900A881F4F}" srcOrd="1" destOrd="0" presId="urn:microsoft.com/office/officeart/2005/8/layout/matrix1"/>
    <dgm:cxn modelId="{5B93C304-011B-440B-8952-9345A464063F}" type="presOf" srcId="{357290CB-5EA0-4CAF-A278-082BE2FE36CF}" destId="{AC624187-B445-4CBA-9FF4-AAE19226DED8}" srcOrd="1" destOrd="0" presId="urn:microsoft.com/office/officeart/2005/8/layout/matrix1"/>
    <dgm:cxn modelId="{14919B61-72CC-4779-9F0A-0BF5FFC5975A}" type="presOf" srcId="{8A67009D-5BCE-4FEC-A1CA-B011C6C00FCA}" destId="{8BD6C9E2-78B4-4C2A-95E9-E7381336370F}" srcOrd="0" destOrd="0" presId="urn:microsoft.com/office/officeart/2005/8/layout/matrix1"/>
    <dgm:cxn modelId="{C3B1CEE3-3078-4315-BF1B-DACBF78F376D}" type="presOf" srcId="{B6890FAE-D719-4DF7-B960-074CE0D27B64}" destId="{960488D1-2725-4858-BF4C-4C8E4B000EA1}" srcOrd="0" destOrd="0" presId="urn:microsoft.com/office/officeart/2005/8/layout/matrix1"/>
    <dgm:cxn modelId="{4210C93B-EAAB-4634-8E0A-0DC2E24AE9A9}" type="presParOf" srcId="{C12AFE7E-128E-4E59-BED1-CE848A387AB4}" destId="{1DDE4FA1-474B-4594-B494-4B6B4A0A0E55}" srcOrd="0" destOrd="0" presId="urn:microsoft.com/office/officeart/2005/8/layout/matrix1"/>
    <dgm:cxn modelId="{7281139C-C336-4693-A76B-923895416908}" type="presParOf" srcId="{1DDE4FA1-474B-4594-B494-4B6B4A0A0E55}" destId="{E2133E60-6B70-4F53-824C-216C71C46E1E}" srcOrd="0" destOrd="0" presId="urn:microsoft.com/office/officeart/2005/8/layout/matrix1"/>
    <dgm:cxn modelId="{ACEBE140-B4CD-432C-90EA-7A7E2F20084D}" type="presParOf" srcId="{1DDE4FA1-474B-4594-B494-4B6B4A0A0E55}" destId="{E4A6EFAB-24F0-4F3E-86F1-F0AF5F12946D}" srcOrd="1" destOrd="0" presId="urn:microsoft.com/office/officeart/2005/8/layout/matrix1"/>
    <dgm:cxn modelId="{B86EE472-AD81-4E10-8E3B-DAAE3570662D}" type="presParOf" srcId="{1DDE4FA1-474B-4594-B494-4B6B4A0A0E55}" destId="{A912A29F-A939-41D6-9554-14693E723F73}" srcOrd="2" destOrd="0" presId="urn:microsoft.com/office/officeart/2005/8/layout/matrix1"/>
    <dgm:cxn modelId="{412D6DC2-D1CD-4AB2-B012-E6743BB75B3B}" type="presParOf" srcId="{1DDE4FA1-474B-4594-B494-4B6B4A0A0E55}" destId="{AC624187-B445-4CBA-9FF4-AAE19226DED8}" srcOrd="3" destOrd="0" presId="urn:microsoft.com/office/officeart/2005/8/layout/matrix1"/>
    <dgm:cxn modelId="{8932F333-501F-4B24-BE58-D2C1C1D788F1}" type="presParOf" srcId="{1DDE4FA1-474B-4594-B494-4B6B4A0A0E55}" destId="{2E166D91-6AD9-4A26-85EF-9237D982C9C0}" srcOrd="4" destOrd="0" presId="urn:microsoft.com/office/officeart/2005/8/layout/matrix1"/>
    <dgm:cxn modelId="{34819AE8-DCF2-4D2E-9634-00E99A5133DB}" type="presParOf" srcId="{1DDE4FA1-474B-4594-B494-4B6B4A0A0E55}" destId="{92AC7965-49C8-4734-A1F1-C9900A881F4F}" srcOrd="5" destOrd="0" presId="urn:microsoft.com/office/officeart/2005/8/layout/matrix1"/>
    <dgm:cxn modelId="{C541C81E-2FF9-41CE-919A-B6375CA8F629}" type="presParOf" srcId="{1DDE4FA1-474B-4594-B494-4B6B4A0A0E55}" destId="{8BD6C9E2-78B4-4C2A-95E9-E7381336370F}" srcOrd="6" destOrd="0" presId="urn:microsoft.com/office/officeart/2005/8/layout/matrix1"/>
    <dgm:cxn modelId="{20CFE37B-E940-47CE-9405-E1FDEC25F5C1}" type="presParOf" srcId="{1DDE4FA1-474B-4594-B494-4B6B4A0A0E55}" destId="{9627145E-A2D5-4D7E-AF51-9685ABCFF283}" srcOrd="7" destOrd="0" presId="urn:microsoft.com/office/officeart/2005/8/layout/matrix1"/>
    <dgm:cxn modelId="{FC9613E9-94A6-41B5-B77D-C6582E634C6B}" type="presParOf" srcId="{C12AFE7E-128E-4E59-BED1-CE848A387AB4}" destId="{960488D1-2725-4858-BF4C-4C8E4B000EA1}"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1679FB-58BB-4BEB-844B-865763FA5977}" type="doc">
      <dgm:prSet loTypeId="urn:microsoft.com/office/officeart/2005/8/layout/hList2#1" loCatId="relationship" qsTypeId="urn:microsoft.com/office/officeart/2005/8/quickstyle/simple1#1" qsCatId="simple" csTypeId="urn:microsoft.com/office/officeart/2005/8/colors/accent1_2#1" csCatId="accent1" phldr="1"/>
      <dgm:spPr/>
      <dgm:t>
        <a:bodyPr/>
        <a:lstStyle/>
        <a:p>
          <a:endParaRPr lang="en-US"/>
        </a:p>
      </dgm:t>
    </dgm:pt>
    <dgm:pt modelId="{176EC9FD-459D-4671-A25B-468387F4E0A0}">
      <dgm:prSet/>
      <dgm:spPr/>
      <dgm:t>
        <a:bodyPr/>
        <a:lstStyle/>
        <a:p>
          <a:r>
            <a:rPr lang="en-US" dirty="0" smtClean="0"/>
            <a:t>ENTREPRENERIAL</a:t>
          </a:r>
          <a:endParaRPr lang="en-US" dirty="0"/>
        </a:p>
      </dgm:t>
    </dgm:pt>
    <dgm:pt modelId="{4149446E-D74E-41CF-AE52-DBE5973BF750}" type="parTrans" cxnId="{03961200-DD86-47D7-A507-A0865877523F}">
      <dgm:prSet/>
      <dgm:spPr/>
      <dgm:t>
        <a:bodyPr/>
        <a:lstStyle/>
        <a:p>
          <a:endParaRPr lang="en-US"/>
        </a:p>
      </dgm:t>
    </dgm:pt>
    <dgm:pt modelId="{81B6C2F5-D280-41B5-AD5E-BCDCBD41F659}" type="sibTrans" cxnId="{03961200-DD86-47D7-A507-A0865877523F}">
      <dgm:prSet/>
      <dgm:spPr/>
      <dgm:t>
        <a:bodyPr/>
        <a:lstStyle/>
        <a:p>
          <a:endParaRPr lang="en-US"/>
        </a:p>
      </dgm:t>
    </dgm:pt>
    <dgm:pt modelId="{84B718C6-C099-4926-A1FC-CCB8F5D95113}">
      <dgm:prSet custT="1"/>
      <dgm:spPr/>
      <dgm:t>
        <a:bodyPr/>
        <a:lstStyle/>
        <a:p>
          <a:r>
            <a:rPr lang="en-US" sz="3200" dirty="0" smtClean="0"/>
            <a:t>List Creative Resources</a:t>
          </a:r>
          <a:endParaRPr lang="en-US" sz="3200" dirty="0"/>
        </a:p>
      </dgm:t>
    </dgm:pt>
    <dgm:pt modelId="{8DA093E7-94CF-4959-B3C0-8FCC30F77A02}" type="parTrans" cxnId="{504A90EB-F915-4AAE-B5D6-1E65E05B5FCA}">
      <dgm:prSet/>
      <dgm:spPr/>
      <dgm:t>
        <a:bodyPr/>
        <a:lstStyle/>
        <a:p>
          <a:endParaRPr lang="en-US"/>
        </a:p>
      </dgm:t>
    </dgm:pt>
    <dgm:pt modelId="{787E3706-F4D3-40C4-9B1F-DA88B8C68D10}" type="sibTrans" cxnId="{504A90EB-F915-4AAE-B5D6-1E65E05B5FCA}">
      <dgm:prSet/>
      <dgm:spPr/>
      <dgm:t>
        <a:bodyPr/>
        <a:lstStyle/>
        <a:p>
          <a:endParaRPr lang="en-US"/>
        </a:p>
      </dgm:t>
    </dgm:pt>
    <dgm:pt modelId="{3AE887D3-D342-43AF-AA4B-1A65EB9A5851}">
      <dgm:prSet/>
      <dgm:spPr/>
      <dgm:t>
        <a:bodyPr/>
        <a:lstStyle/>
        <a:p>
          <a:endParaRPr lang="en-US" sz="5000" dirty="0"/>
        </a:p>
      </dgm:t>
    </dgm:pt>
    <dgm:pt modelId="{D8109AE2-DA09-433D-B8C8-D003345C465D}" type="parTrans" cxnId="{D58D8255-38EE-4904-B69C-D05F5E87139D}">
      <dgm:prSet/>
      <dgm:spPr/>
      <dgm:t>
        <a:bodyPr/>
        <a:lstStyle/>
        <a:p>
          <a:endParaRPr lang="en-US"/>
        </a:p>
      </dgm:t>
    </dgm:pt>
    <dgm:pt modelId="{DBDE14E7-25B2-4C6D-9FEB-68FD2BA59FB1}" type="sibTrans" cxnId="{D58D8255-38EE-4904-B69C-D05F5E87139D}">
      <dgm:prSet/>
      <dgm:spPr/>
      <dgm:t>
        <a:bodyPr/>
        <a:lstStyle/>
        <a:p>
          <a:endParaRPr lang="en-US"/>
        </a:p>
      </dgm:t>
    </dgm:pt>
    <dgm:pt modelId="{40058356-6D27-42B5-9EB1-267B1A049A59}">
      <dgm:prSet/>
      <dgm:spPr/>
      <dgm:t>
        <a:bodyPr/>
        <a:lstStyle/>
        <a:p>
          <a:endParaRPr lang="en-US" sz="5000" dirty="0"/>
        </a:p>
      </dgm:t>
    </dgm:pt>
    <dgm:pt modelId="{3EDC1ACC-891F-43A9-B9D1-0E8F4AF9042B}" type="parTrans" cxnId="{5A6F8A9B-427D-444C-8FF1-AFBA341E1A84}">
      <dgm:prSet/>
      <dgm:spPr/>
      <dgm:t>
        <a:bodyPr/>
        <a:lstStyle/>
        <a:p>
          <a:endParaRPr lang="en-US"/>
        </a:p>
      </dgm:t>
    </dgm:pt>
    <dgm:pt modelId="{1EDD4627-72C3-40C1-B4C0-6ECE0CE81DD4}" type="sibTrans" cxnId="{5A6F8A9B-427D-444C-8FF1-AFBA341E1A84}">
      <dgm:prSet/>
      <dgm:spPr/>
      <dgm:t>
        <a:bodyPr/>
        <a:lstStyle/>
        <a:p>
          <a:endParaRPr lang="en-US"/>
        </a:p>
      </dgm:t>
    </dgm:pt>
    <dgm:pt modelId="{D52E5539-CC6C-4299-80A2-7227C35CB99E}" type="pres">
      <dgm:prSet presAssocID="{A81679FB-58BB-4BEB-844B-865763FA5977}" presName="linearFlow" presStyleCnt="0">
        <dgm:presLayoutVars>
          <dgm:dir/>
          <dgm:animLvl val="lvl"/>
          <dgm:resizeHandles/>
        </dgm:presLayoutVars>
      </dgm:prSet>
      <dgm:spPr/>
      <dgm:t>
        <a:bodyPr/>
        <a:lstStyle/>
        <a:p>
          <a:endParaRPr lang="en-US"/>
        </a:p>
      </dgm:t>
    </dgm:pt>
    <dgm:pt modelId="{26ABC812-4194-45A5-974B-AE80EFC3ABD7}" type="pres">
      <dgm:prSet presAssocID="{176EC9FD-459D-4671-A25B-468387F4E0A0}" presName="compositeNode" presStyleCnt="0">
        <dgm:presLayoutVars>
          <dgm:bulletEnabled val="1"/>
        </dgm:presLayoutVars>
      </dgm:prSet>
      <dgm:spPr/>
    </dgm:pt>
    <dgm:pt modelId="{D6B69B87-EE1F-4D93-97D8-3AA5FEF96153}" type="pres">
      <dgm:prSet presAssocID="{176EC9FD-459D-4671-A25B-468387F4E0A0}" presName="image" presStyleLbl="fgImgPlace1" presStyleIdx="0" presStyleCnt="1"/>
      <dgm:spPr>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pt>
    <dgm:pt modelId="{A900E0F2-CAE2-4653-AA9B-EDCBBC38350F}" type="pres">
      <dgm:prSet presAssocID="{176EC9FD-459D-4671-A25B-468387F4E0A0}" presName="childNode" presStyleLbl="node1" presStyleIdx="0" presStyleCnt="1" custLinFactNeighborX="-2384" custLinFactNeighborY="-2">
        <dgm:presLayoutVars>
          <dgm:bulletEnabled val="1"/>
        </dgm:presLayoutVars>
      </dgm:prSet>
      <dgm:spPr/>
      <dgm:t>
        <a:bodyPr/>
        <a:lstStyle/>
        <a:p>
          <a:endParaRPr lang="en-US"/>
        </a:p>
      </dgm:t>
    </dgm:pt>
    <dgm:pt modelId="{60FB04C6-7F32-4B1A-92A8-9FFD4D640001}" type="pres">
      <dgm:prSet presAssocID="{176EC9FD-459D-4671-A25B-468387F4E0A0}" presName="parentNode" presStyleLbl="revTx" presStyleIdx="0" presStyleCnt="1">
        <dgm:presLayoutVars>
          <dgm:chMax val="0"/>
          <dgm:bulletEnabled val="1"/>
        </dgm:presLayoutVars>
      </dgm:prSet>
      <dgm:spPr/>
      <dgm:t>
        <a:bodyPr/>
        <a:lstStyle/>
        <a:p>
          <a:endParaRPr lang="en-US"/>
        </a:p>
      </dgm:t>
    </dgm:pt>
  </dgm:ptLst>
  <dgm:cxnLst>
    <dgm:cxn modelId="{03961200-DD86-47D7-A507-A0865877523F}" srcId="{A81679FB-58BB-4BEB-844B-865763FA5977}" destId="{176EC9FD-459D-4671-A25B-468387F4E0A0}" srcOrd="0" destOrd="0" parTransId="{4149446E-D74E-41CF-AE52-DBE5973BF750}" sibTransId="{81B6C2F5-D280-41B5-AD5E-BCDCBD41F659}"/>
    <dgm:cxn modelId="{E7BC38D3-A5D7-4D57-97EF-A2AFC5C46322}" type="presOf" srcId="{A81679FB-58BB-4BEB-844B-865763FA5977}" destId="{D52E5539-CC6C-4299-80A2-7227C35CB99E}" srcOrd="0" destOrd="0" presId="urn:microsoft.com/office/officeart/2005/8/layout/hList2#1"/>
    <dgm:cxn modelId="{504A90EB-F915-4AAE-B5D6-1E65E05B5FCA}" srcId="{176EC9FD-459D-4671-A25B-468387F4E0A0}" destId="{84B718C6-C099-4926-A1FC-CCB8F5D95113}" srcOrd="0" destOrd="0" parTransId="{8DA093E7-94CF-4959-B3C0-8FCC30F77A02}" sibTransId="{787E3706-F4D3-40C4-9B1F-DA88B8C68D10}"/>
    <dgm:cxn modelId="{531320F5-56EE-47A0-9DC7-04C8F7A3AF2A}" type="presOf" srcId="{84B718C6-C099-4926-A1FC-CCB8F5D95113}" destId="{A900E0F2-CAE2-4653-AA9B-EDCBBC38350F}" srcOrd="0" destOrd="0" presId="urn:microsoft.com/office/officeart/2005/8/layout/hList2#1"/>
    <dgm:cxn modelId="{D58D8255-38EE-4904-B69C-D05F5E87139D}" srcId="{176EC9FD-459D-4671-A25B-468387F4E0A0}" destId="{3AE887D3-D342-43AF-AA4B-1A65EB9A5851}" srcOrd="1" destOrd="0" parTransId="{D8109AE2-DA09-433D-B8C8-D003345C465D}" sibTransId="{DBDE14E7-25B2-4C6D-9FEB-68FD2BA59FB1}"/>
    <dgm:cxn modelId="{F79D7D62-DE6F-4997-9796-834381DE06D6}" type="presOf" srcId="{40058356-6D27-42B5-9EB1-267B1A049A59}" destId="{A900E0F2-CAE2-4653-AA9B-EDCBBC38350F}" srcOrd="0" destOrd="2" presId="urn:microsoft.com/office/officeart/2005/8/layout/hList2#1"/>
    <dgm:cxn modelId="{ED2EEC1E-94EB-4040-8F6C-CE7D78BB6F6D}" type="presOf" srcId="{3AE887D3-D342-43AF-AA4B-1A65EB9A5851}" destId="{A900E0F2-CAE2-4653-AA9B-EDCBBC38350F}" srcOrd="0" destOrd="1" presId="urn:microsoft.com/office/officeart/2005/8/layout/hList2#1"/>
    <dgm:cxn modelId="{5A6F8A9B-427D-444C-8FF1-AFBA341E1A84}" srcId="{176EC9FD-459D-4671-A25B-468387F4E0A0}" destId="{40058356-6D27-42B5-9EB1-267B1A049A59}" srcOrd="2" destOrd="0" parTransId="{3EDC1ACC-891F-43A9-B9D1-0E8F4AF9042B}" sibTransId="{1EDD4627-72C3-40C1-B4C0-6ECE0CE81DD4}"/>
    <dgm:cxn modelId="{3A3FA9F5-1EE3-4CCA-9AA9-04F052ACEC56}" type="presOf" srcId="{176EC9FD-459D-4671-A25B-468387F4E0A0}" destId="{60FB04C6-7F32-4B1A-92A8-9FFD4D640001}" srcOrd="0" destOrd="0" presId="urn:microsoft.com/office/officeart/2005/8/layout/hList2#1"/>
    <dgm:cxn modelId="{BB7D3045-F3EF-4F22-9D3C-E814E2FC650B}" type="presParOf" srcId="{D52E5539-CC6C-4299-80A2-7227C35CB99E}" destId="{26ABC812-4194-45A5-974B-AE80EFC3ABD7}" srcOrd="0" destOrd="0" presId="urn:microsoft.com/office/officeart/2005/8/layout/hList2#1"/>
    <dgm:cxn modelId="{C48F9CE7-418D-49DB-9D03-6539D823E6DD}" type="presParOf" srcId="{26ABC812-4194-45A5-974B-AE80EFC3ABD7}" destId="{D6B69B87-EE1F-4D93-97D8-3AA5FEF96153}" srcOrd="0" destOrd="0" presId="urn:microsoft.com/office/officeart/2005/8/layout/hList2#1"/>
    <dgm:cxn modelId="{F2E19823-9327-4CAA-B314-0EF4489AF5DB}" type="presParOf" srcId="{26ABC812-4194-45A5-974B-AE80EFC3ABD7}" destId="{A900E0F2-CAE2-4653-AA9B-EDCBBC38350F}" srcOrd="1" destOrd="0" presId="urn:microsoft.com/office/officeart/2005/8/layout/hList2#1"/>
    <dgm:cxn modelId="{0B92A0AF-88D5-4D8A-96AA-129FF3D63FD8}" type="presParOf" srcId="{26ABC812-4194-45A5-974B-AE80EFC3ABD7}" destId="{60FB04C6-7F32-4B1A-92A8-9FFD4D640001}" srcOrd="2" destOrd="0" presId="urn:microsoft.com/office/officeart/2005/8/layout/h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C45C9C7-54F2-423D-A3D8-583792D81922}" type="doc">
      <dgm:prSet loTypeId="urn:microsoft.com/office/officeart/2005/8/layout/matrix1" loCatId="matrix" qsTypeId="urn:microsoft.com/office/officeart/2005/8/quickstyle/simple2" qsCatId="simple" csTypeId="urn:microsoft.com/office/officeart/2005/8/colors/colorful2" csCatId="colorful" phldr="1"/>
      <dgm:spPr/>
      <dgm:t>
        <a:bodyPr/>
        <a:lstStyle/>
        <a:p>
          <a:endParaRPr lang="en-US"/>
        </a:p>
      </dgm:t>
    </dgm:pt>
    <dgm:pt modelId="{B6890FAE-D719-4DF7-B960-074CE0D27B64}">
      <dgm:prSet phldrT="[Text]"/>
      <dgm:spPr/>
      <dgm:t>
        <a:bodyPr/>
        <a:lstStyle/>
        <a:p>
          <a:r>
            <a:rPr lang="en-US" dirty="0" smtClean="0">
              <a:solidFill>
                <a:schemeClr val="tx1"/>
              </a:solidFill>
            </a:rPr>
            <a:t>Factors of Production</a:t>
          </a:r>
          <a:endParaRPr lang="en-US" dirty="0">
            <a:solidFill>
              <a:schemeClr val="tx1"/>
            </a:solidFill>
          </a:endParaRPr>
        </a:p>
      </dgm:t>
    </dgm:pt>
    <dgm:pt modelId="{2BFF30A6-2925-44D7-802E-DAA3AB1B6E31}" type="parTrans" cxnId="{B45D838F-ACA9-4CA5-A9A7-3E96F48E3DA0}">
      <dgm:prSet/>
      <dgm:spPr/>
      <dgm:t>
        <a:bodyPr/>
        <a:lstStyle/>
        <a:p>
          <a:endParaRPr lang="en-US"/>
        </a:p>
      </dgm:t>
    </dgm:pt>
    <dgm:pt modelId="{00F18842-756C-49ED-8125-7BD88465BF93}" type="sibTrans" cxnId="{B45D838F-ACA9-4CA5-A9A7-3E96F48E3DA0}">
      <dgm:prSet/>
      <dgm:spPr/>
      <dgm:t>
        <a:bodyPr/>
        <a:lstStyle/>
        <a:p>
          <a:endParaRPr lang="en-US"/>
        </a:p>
      </dgm:t>
    </dgm:pt>
    <dgm:pt modelId="{CEDE5C82-474C-4E0C-B68E-CAB9F4847EFC}">
      <dgm:prSet phldrT="[Text]"/>
      <dgm:spPr/>
      <dgm:t>
        <a:bodyPr/>
        <a:lstStyle/>
        <a:p>
          <a:r>
            <a:rPr lang="en-US" dirty="0" smtClean="0">
              <a:solidFill>
                <a:schemeClr val="tx1"/>
              </a:solidFill>
            </a:rPr>
            <a:t>Natural Resources</a:t>
          </a:r>
          <a:endParaRPr lang="en-US" dirty="0">
            <a:solidFill>
              <a:schemeClr val="tx1"/>
            </a:solidFill>
          </a:endParaRPr>
        </a:p>
      </dgm:t>
    </dgm:pt>
    <dgm:pt modelId="{60A79A15-40A4-46F5-B469-DD204009F850}" type="parTrans" cxnId="{4BC12EE2-E000-47F5-BB94-0A30E92E9743}">
      <dgm:prSet/>
      <dgm:spPr/>
      <dgm:t>
        <a:bodyPr/>
        <a:lstStyle/>
        <a:p>
          <a:endParaRPr lang="en-US"/>
        </a:p>
      </dgm:t>
    </dgm:pt>
    <dgm:pt modelId="{4B055ED8-08BF-4248-B814-02F6B02135D8}" type="sibTrans" cxnId="{4BC12EE2-E000-47F5-BB94-0A30E92E9743}">
      <dgm:prSet/>
      <dgm:spPr/>
      <dgm:t>
        <a:bodyPr/>
        <a:lstStyle/>
        <a:p>
          <a:endParaRPr lang="en-US"/>
        </a:p>
      </dgm:t>
    </dgm:pt>
    <dgm:pt modelId="{357290CB-5EA0-4CAF-A278-082BE2FE36CF}">
      <dgm:prSet phldrT="[Text]"/>
      <dgm:spPr/>
      <dgm:t>
        <a:bodyPr/>
        <a:lstStyle/>
        <a:p>
          <a:r>
            <a:rPr lang="en-US" dirty="0" smtClean="0">
              <a:solidFill>
                <a:schemeClr val="tx1"/>
              </a:solidFill>
            </a:rPr>
            <a:t>Human Resources</a:t>
          </a:r>
          <a:endParaRPr lang="en-US" dirty="0">
            <a:solidFill>
              <a:schemeClr val="tx1"/>
            </a:solidFill>
          </a:endParaRPr>
        </a:p>
      </dgm:t>
    </dgm:pt>
    <dgm:pt modelId="{072ADB87-EFEB-40CB-B784-CCBCF9B9B87F}" type="parTrans" cxnId="{E68AB748-315D-44C5-976A-0B1344635AAC}">
      <dgm:prSet/>
      <dgm:spPr/>
      <dgm:t>
        <a:bodyPr/>
        <a:lstStyle/>
        <a:p>
          <a:endParaRPr lang="en-US"/>
        </a:p>
      </dgm:t>
    </dgm:pt>
    <dgm:pt modelId="{26F3874E-D0A1-459C-A1C9-EA4576E51F0D}" type="sibTrans" cxnId="{E68AB748-315D-44C5-976A-0B1344635AAC}">
      <dgm:prSet/>
      <dgm:spPr/>
      <dgm:t>
        <a:bodyPr/>
        <a:lstStyle/>
        <a:p>
          <a:endParaRPr lang="en-US"/>
        </a:p>
      </dgm:t>
    </dgm:pt>
    <dgm:pt modelId="{612F5107-6AD0-4CB8-B240-9A92959681FD}">
      <dgm:prSet phldrT="[Text]"/>
      <dgm:spPr/>
      <dgm:t>
        <a:bodyPr/>
        <a:lstStyle/>
        <a:p>
          <a:r>
            <a:rPr lang="en-US" dirty="0" smtClean="0">
              <a:solidFill>
                <a:schemeClr val="tx1"/>
              </a:solidFill>
            </a:rPr>
            <a:t>Capital Resources</a:t>
          </a:r>
          <a:endParaRPr lang="en-US" dirty="0">
            <a:solidFill>
              <a:schemeClr val="tx1"/>
            </a:solidFill>
          </a:endParaRPr>
        </a:p>
      </dgm:t>
    </dgm:pt>
    <dgm:pt modelId="{E489DC26-3D3D-4541-8754-09CB8A00ADE3}" type="parTrans" cxnId="{3F5A6799-BB7F-4BA5-ADF7-5BDC1BF02FF1}">
      <dgm:prSet/>
      <dgm:spPr/>
      <dgm:t>
        <a:bodyPr/>
        <a:lstStyle/>
        <a:p>
          <a:endParaRPr lang="en-US"/>
        </a:p>
      </dgm:t>
    </dgm:pt>
    <dgm:pt modelId="{F43E3279-B1A9-4218-BABF-1F2B4780738B}" type="sibTrans" cxnId="{3F5A6799-BB7F-4BA5-ADF7-5BDC1BF02FF1}">
      <dgm:prSet/>
      <dgm:spPr/>
      <dgm:t>
        <a:bodyPr/>
        <a:lstStyle/>
        <a:p>
          <a:endParaRPr lang="en-US"/>
        </a:p>
      </dgm:t>
    </dgm:pt>
    <dgm:pt modelId="{8A67009D-5BCE-4FEC-A1CA-B011C6C00FCA}">
      <dgm:prSet phldrT="[Text]"/>
      <dgm:spPr/>
      <dgm:t>
        <a:bodyPr/>
        <a:lstStyle/>
        <a:p>
          <a:r>
            <a:rPr lang="en-US" dirty="0" smtClean="0">
              <a:solidFill>
                <a:schemeClr val="tx1"/>
              </a:solidFill>
            </a:rPr>
            <a:t>Human Resources</a:t>
          </a:r>
          <a:endParaRPr lang="en-US" dirty="0">
            <a:solidFill>
              <a:schemeClr val="tx1"/>
            </a:solidFill>
          </a:endParaRPr>
        </a:p>
      </dgm:t>
    </dgm:pt>
    <dgm:pt modelId="{E63E5750-B2A8-4EB3-9A75-2668B3E7639D}" type="parTrans" cxnId="{C52CACCE-DC76-4A94-A083-5F6A5C368CF4}">
      <dgm:prSet/>
      <dgm:spPr/>
      <dgm:t>
        <a:bodyPr/>
        <a:lstStyle/>
        <a:p>
          <a:endParaRPr lang="en-US"/>
        </a:p>
      </dgm:t>
    </dgm:pt>
    <dgm:pt modelId="{57FF1CC9-A0A5-44D4-90AF-4FBB1CC43671}" type="sibTrans" cxnId="{C52CACCE-DC76-4A94-A083-5F6A5C368CF4}">
      <dgm:prSet/>
      <dgm:spPr/>
      <dgm:t>
        <a:bodyPr/>
        <a:lstStyle/>
        <a:p>
          <a:endParaRPr lang="en-US"/>
        </a:p>
      </dgm:t>
    </dgm:pt>
    <dgm:pt modelId="{C12AFE7E-128E-4E59-BED1-CE848A387AB4}" type="pres">
      <dgm:prSet presAssocID="{2C45C9C7-54F2-423D-A3D8-583792D81922}" presName="diagram" presStyleCnt="0">
        <dgm:presLayoutVars>
          <dgm:chMax val="1"/>
          <dgm:dir/>
          <dgm:animLvl val="ctr"/>
          <dgm:resizeHandles val="exact"/>
        </dgm:presLayoutVars>
      </dgm:prSet>
      <dgm:spPr/>
      <dgm:t>
        <a:bodyPr/>
        <a:lstStyle/>
        <a:p>
          <a:endParaRPr lang="en-US"/>
        </a:p>
      </dgm:t>
    </dgm:pt>
    <dgm:pt modelId="{1DDE4FA1-474B-4594-B494-4B6B4A0A0E55}" type="pres">
      <dgm:prSet presAssocID="{2C45C9C7-54F2-423D-A3D8-583792D81922}" presName="matrix" presStyleCnt="0"/>
      <dgm:spPr/>
    </dgm:pt>
    <dgm:pt modelId="{E2133E60-6B70-4F53-824C-216C71C46E1E}" type="pres">
      <dgm:prSet presAssocID="{2C45C9C7-54F2-423D-A3D8-583792D81922}" presName="tile1" presStyleLbl="node1" presStyleIdx="0" presStyleCnt="4" custLinFactNeighborX="-78" custLinFactNeighborY="-3390"/>
      <dgm:spPr/>
      <dgm:t>
        <a:bodyPr/>
        <a:lstStyle/>
        <a:p>
          <a:endParaRPr lang="en-US"/>
        </a:p>
      </dgm:t>
    </dgm:pt>
    <dgm:pt modelId="{E4A6EFAB-24F0-4F3E-86F1-F0AF5F12946D}" type="pres">
      <dgm:prSet presAssocID="{2C45C9C7-54F2-423D-A3D8-583792D81922}" presName="tile1text" presStyleLbl="node1" presStyleIdx="0" presStyleCnt="4">
        <dgm:presLayoutVars>
          <dgm:chMax val="0"/>
          <dgm:chPref val="0"/>
          <dgm:bulletEnabled val="1"/>
        </dgm:presLayoutVars>
      </dgm:prSet>
      <dgm:spPr/>
      <dgm:t>
        <a:bodyPr/>
        <a:lstStyle/>
        <a:p>
          <a:endParaRPr lang="en-US"/>
        </a:p>
      </dgm:t>
    </dgm:pt>
    <dgm:pt modelId="{A912A29F-A939-41D6-9554-14693E723F73}" type="pres">
      <dgm:prSet presAssocID="{2C45C9C7-54F2-423D-A3D8-583792D81922}" presName="tile2" presStyleLbl="node1" presStyleIdx="1" presStyleCnt="4"/>
      <dgm:spPr/>
      <dgm:t>
        <a:bodyPr/>
        <a:lstStyle/>
        <a:p>
          <a:endParaRPr lang="en-US"/>
        </a:p>
      </dgm:t>
    </dgm:pt>
    <dgm:pt modelId="{AC624187-B445-4CBA-9FF4-AAE19226DED8}" type="pres">
      <dgm:prSet presAssocID="{2C45C9C7-54F2-423D-A3D8-583792D81922}" presName="tile2text" presStyleLbl="node1" presStyleIdx="1" presStyleCnt="4">
        <dgm:presLayoutVars>
          <dgm:chMax val="0"/>
          <dgm:chPref val="0"/>
          <dgm:bulletEnabled val="1"/>
        </dgm:presLayoutVars>
      </dgm:prSet>
      <dgm:spPr/>
      <dgm:t>
        <a:bodyPr/>
        <a:lstStyle/>
        <a:p>
          <a:endParaRPr lang="en-US"/>
        </a:p>
      </dgm:t>
    </dgm:pt>
    <dgm:pt modelId="{2E166D91-6AD9-4A26-85EF-9237D982C9C0}" type="pres">
      <dgm:prSet presAssocID="{2C45C9C7-54F2-423D-A3D8-583792D81922}" presName="tile3" presStyleLbl="node1" presStyleIdx="2" presStyleCnt="4" custLinFactNeighborX="-78"/>
      <dgm:spPr/>
      <dgm:t>
        <a:bodyPr/>
        <a:lstStyle/>
        <a:p>
          <a:endParaRPr lang="en-US"/>
        </a:p>
      </dgm:t>
    </dgm:pt>
    <dgm:pt modelId="{92AC7965-49C8-4734-A1F1-C9900A881F4F}" type="pres">
      <dgm:prSet presAssocID="{2C45C9C7-54F2-423D-A3D8-583792D81922}" presName="tile3text" presStyleLbl="node1" presStyleIdx="2" presStyleCnt="4">
        <dgm:presLayoutVars>
          <dgm:chMax val="0"/>
          <dgm:chPref val="0"/>
          <dgm:bulletEnabled val="1"/>
        </dgm:presLayoutVars>
      </dgm:prSet>
      <dgm:spPr/>
      <dgm:t>
        <a:bodyPr/>
        <a:lstStyle/>
        <a:p>
          <a:endParaRPr lang="en-US"/>
        </a:p>
      </dgm:t>
    </dgm:pt>
    <dgm:pt modelId="{8BD6C9E2-78B4-4C2A-95E9-E7381336370F}" type="pres">
      <dgm:prSet presAssocID="{2C45C9C7-54F2-423D-A3D8-583792D81922}" presName="tile4" presStyleLbl="node1" presStyleIdx="3" presStyleCnt="4"/>
      <dgm:spPr/>
      <dgm:t>
        <a:bodyPr/>
        <a:lstStyle/>
        <a:p>
          <a:endParaRPr lang="en-US"/>
        </a:p>
      </dgm:t>
    </dgm:pt>
    <dgm:pt modelId="{9627145E-A2D5-4D7E-AF51-9685ABCFF283}" type="pres">
      <dgm:prSet presAssocID="{2C45C9C7-54F2-423D-A3D8-583792D81922}" presName="tile4text" presStyleLbl="node1" presStyleIdx="3" presStyleCnt="4">
        <dgm:presLayoutVars>
          <dgm:chMax val="0"/>
          <dgm:chPref val="0"/>
          <dgm:bulletEnabled val="1"/>
        </dgm:presLayoutVars>
      </dgm:prSet>
      <dgm:spPr/>
      <dgm:t>
        <a:bodyPr/>
        <a:lstStyle/>
        <a:p>
          <a:endParaRPr lang="en-US"/>
        </a:p>
      </dgm:t>
    </dgm:pt>
    <dgm:pt modelId="{960488D1-2725-4858-BF4C-4C8E4B000EA1}" type="pres">
      <dgm:prSet presAssocID="{2C45C9C7-54F2-423D-A3D8-583792D81922}" presName="centerTile" presStyleLbl="fgShp" presStyleIdx="0" presStyleCnt="1">
        <dgm:presLayoutVars>
          <dgm:chMax val="0"/>
          <dgm:chPref val="0"/>
        </dgm:presLayoutVars>
      </dgm:prSet>
      <dgm:spPr/>
      <dgm:t>
        <a:bodyPr/>
        <a:lstStyle/>
        <a:p>
          <a:endParaRPr lang="en-US"/>
        </a:p>
      </dgm:t>
    </dgm:pt>
  </dgm:ptLst>
  <dgm:cxnLst>
    <dgm:cxn modelId="{EDAF22E9-80DD-4484-BD03-42F84F24D513}" type="presOf" srcId="{CEDE5C82-474C-4E0C-B68E-CAB9F4847EFC}" destId="{E2133E60-6B70-4F53-824C-216C71C46E1E}" srcOrd="0" destOrd="0" presId="urn:microsoft.com/office/officeart/2005/8/layout/matrix1"/>
    <dgm:cxn modelId="{4BC12EE2-E000-47F5-BB94-0A30E92E9743}" srcId="{B6890FAE-D719-4DF7-B960-074CE0D27B64}" destId="{CEDE5C82-474C-4E0C-B68E-CAB9F4847EFC}" srcOrd="0" destOrd="0" parTransId="{60A79A15-40A4-46F5-B469-DD204009F850}" sibTransId="{4B055ED8-08BF-4248-B814-02F6B02135D8}"/>
    <dgm:cxn modelId="{E68AB748-315D-44C5-976A-0B1344635AAC}" srcId="{B6890FAE-D719-4DF7-B960-074CE0D27B64}" destId="{357290CB-5EA0-4CAF-A278-082BE2FE36CF}" srcOrd="1" destOrd="0" parTransId="{072ADB87-EFEB-40CB-B784-CCBCF9B9B87F}" sibTransId="{26F3874E-D0A1-459C-A1C9-EA4576E51F0D}"/>
    <dgm:cxn modelId="{C52CACCE-DC76-4A94-A083-5F6A5C368CF4}" srcId="{B6890FAE-D719-4DF7-B960-074CE0D27B64}" destId="{8A67009D-5BCE-4FEC-A1CA-B011C6C00FCA}" srcOrd="3" destOrd="0" parTransId="{E63E5750-B2A8-4EB3-9A75-2668B3E7639D}" sibTransId="{57FF1CC9-A0A5-44D4-90AF-4FBB1CC43671}"/>
    <dgm:cxn modelId="{D11ED3E2-7B91-40D1-9164-F7FBF711399E}" type="presOf" srcId="{357290CB-5EA0-4CAF-A278-082BE2FE36CF}" destId="{AC624187-B445-4CBA-9FF4-AAE19226DED8}" srcOrd="1" destOrd="0" presId="urn:microsoft.com/office/officeart/2005/8/layout/matrix1"/>
    <dgm:cxn modelId="{B45D838F-ACA9-4CA5-A9A7-3E96F48E3DA0}" srcId="{2C45C9C7-54F2-423D-A3D8-583792D81922}" destId="{B6890FAE-D719-4DF7-B960-074CE0D27B64}" srcOrd="0" destOrd="0" parTransId="{2BFF30A6-2925-44D7-802E-DAA3AB1B6E31}" sibTransId="{00F18842-756C-49ED-8125-7BD88465BF93}"/>
    <dgm:cxn modelId="{9B52194C-E553-4D08-97C7-2361407DB5C3}" type="presOf" srcId="{2C45C9C7-54F2-423D-A3D8-583792D81922}" destId="{C12AFE7E-128E-4E59-BED1-CE848A387AB4}" srcOrd="0" destOrd="0" presId="urn:microsoft.com/office/officeart/2005/8/layout/matrix1"/>
    <dgm:cxn modelId="{3F5A6799-BB7F-4BA5-ADF7-5BDC1BF02FF1}" srcId="{B6890FAE-D719-4DF7-B960-074CE0D27B64}" destId="{612F5107-6AD0-4CB8-B240-9A92959681FD}" srcOrd="2" destOrd="0" parTransId="{E489DC26-3D3D-4541-8754-09CB8A00ADE3}" sibTransId="{F43E3279-B1A9-4218-BABF-1F2B4780738B}"/>
    <dgm:cxn modelId="{A911BB57-8831-4657-AB57-93E6D51E1EAA}" type="presOf" srcId="{CEDE5C82-474C-4E0C-B68E-CAB9F4847EFC}" destId="{E4A6EFAB-24F0-4F3E-86F1-F0AF5F12946D}" srcOrd="1" destOrd="0" presId="urn:microsoft.com/office/officeart/2005/8/layout/matrix1"/>
    <dgm:cxn modelId="{10AEA8B2-8886-457A-A5F9-97A86BE94AF6}" type="presOf" srcId="{8A67009D-5BCE-4FEC-A1CA-B011C6C00FCA}" destId="{8BD6C9E2-78B4-4C2A-95E9-E7381336370F}" srcOrd="0" destOrd="0" presId="urn:microsoft.com/office/officeart/2005/8/layout/matrix1"/>
    <dgm:cxn modelId="{6D2A9AE0-DB73-4FE6-900D-2481297DE92A}" type="presOf" srcId="{612F5107-6AD0-4CB8-B240-9A92959681FD}" destId="{2E166D91-6AD9-4A26-85EF-9237D982C9C0}" srcOrd="0" destOrd="0" presId="urn:microsoft.com/office/officeart/2005/8/layout/matrix1"/>
    <dgm:cxn modelId="{D0295B4F-6724-4E8D-9E5B-E6512D85F509}" type="presOf" srcId="{612F5107-6AD0-4CB8-B240-9A92959681FD}" destId="{92AC7965-49C8-4734-A1F1-C9900A881F4F}" srcOrd="1" destOrd="0" presId="urn:microsoft.com/office/officeart/2005/8/layout/matrix1"/>
    <dgm:cxn modelId="{F58A732A-CE23-4BDF-B35F-4FC12CA0A40F}" type="presOf" srcId="{8A67009D-5BCE-4FEC-A1CA-B011C6C00FCA}" destId="{9627145E-A2D5-4D7E-AF51-9685ABCFF283}" srcOrd="1" destOrd="0" presId="urn:microsoft.com/office/officeart/2005/8/layout/matrix1"/>
    <dgm:cxn modelId="{4AD7F686-A565-44AF-A394-14469D29ACB7}" type="presOf" srcId="{357290CB-5EA0-4CAF-A278-082BE2FE36CF}" destId="{A912A29F-A939-41D6-9554-14693E723F73}" srcOrd="0" destOrd="0" presId="urn:microsoft.com/office/officeart/2005/8/layout/matrix1"/>
    <dgm:cxn modelId="{1A8E04F6-9F3F-4146-9CEA-259F8818C119}" type="presOf" srcId="{B6890FAE-D719-4DF7-B960-074CE0D27B64}" destId="{960488D1-2725-4858-BF4C-4C8E4B000EA1}" srcOrd="0" destOrd="0" presId="urn:microsoft.com/office/officeart/2005/8/layout/matrix1"/>
    <dgm:cxn modelId="{56197F78-81AF-4915-8000-E1D3A9744BCC}" type="presParOf" srcId="{C12AFE7E-128E-4E59-BED1-CE848A387AB4}" destId="{1DDE4FA1-474B-4594-B494-4B6B4A0A0E55}" srcOrd="0" destOrd="0" presId="urn:microsoft.com/office/officeart/2005/8/layout/matrix1"/>
    <dgm:cxn modelId="{4E4E6A43-456D-41C8-BD52-86882DB611A4}" type="presParOf" srcId="{1DDE4FA1-474B-4594-B494-4B6B4A0A0E55}" destId="{E2133E60-6B70-4F53-824C-216C71C46E1E}" srcOrd="0" destOrd="0" presId="urn:microsoft.com/office/officeart/2005/8/layout/matrix1"/>
    <dgm:cxn modelId="{BC225F80-68AF-4EE2-BB85-94809EAFFA76}" type="presParOf" srcId="{1DDE4FA1-474B-4594-B494-4B6B4A0A0E55}" destId="{E4A6EFAB-24F0-4F3E-86F1-F0AF5F12946D}" srcOrd="1" destOrd="0" presId="urn:microsoft.com/office/officeart/2005/8/layout/matrix1"/>
    <dgm:cxn modelId="{0C2CBD56-0FFD-4DEB-AEE5-31FC43E7B3C1}" type="presParOf" srcId="{1DDE4FA1-474B-4594-B494-4B6B4A0A0E55}" destId="{A912A29F-A939-41D6-9554-14693E723F73}" srcOrd="2" destOrd="0" presId="urn:microsoft.com/office/officeart/2005/8/layout/matrix1"/>
    <dgm:cxn modelId="{2224CAA9-0A49-4077-85EA-C9EC43889E59}" type="presParOf" srcId="{1DDE4FA1-474B-4594-B494-4B6B4A0A0E55}" destId="{AC624187-B445-4CBA-9FF4-AAE19226DED8}" srcOrd="3" destOrd="0" presId="urn:microsoft.com/office/officeart/2005/8/layout/matrix1"/>
    <dgm:cxn modelId="{F40D4BC4-1A71-4145-9D71-934B58AB3C1E}" type="presParOf" srcId="{1DDE4FA1-474B-4594-B494-4B6B4A0A0E55}" destId="{2E166D91-6AD9-4A26-85EF-9237D982C9C0}" srcOrd="4" destOrd="0" presId="urn:microsoft.com/office/officeart/2005/8/layout/matrix1"/>
    <dgm:cxn modelId="{AE378D84-C355-4D15-9154-A20626C333ED}" type="presParOf" srcId="{1DDE4FA1-474B-4594-B494-4B6B4A0A0E55}" destId="{92AC7965-49C8-4734-A1F1-C9900A881F4F}" srcOrd="5" destOrd="0" presId="urn:microsoft.com/office/officeart/2005/8/layout/matrix1"/>
    <dgm:cxn modelId="{A69647EF-D067-40F7-872B-CDF6419A3771}" type="presParOf" srcId="{1DDE4FA1-474B-4594-B494-4B6B4A0A0E55}" destId="{8BD6C9E2-78B4-4C2A-95E9-E7381336370F}" srcOrd="6" destOrd="0" presId="urn:microsoft.com/office/officeart/2005/8/layout/matrix1"/>
    <dgm:cxn modelId="{8DB66E34-1B09-4BE6-91E6-C4DBFDD106E0}" type="presParOf" srcId="{1DDE4FA1-474B-4594-B494-4B6B4A0A0E55}" destId="{9627145E-A2D5-4D7E-AF51-9685ABCFF283}" srcOrd="7" destOrd="0" presId="urn:microsoft.com/office/officeart/2005/8/layout/matrix1"/>
    <dgm:cxn modelId="{5D8001D9-E566-4F29-A942-CB8A74F6D67F}" type="presParOf" srcId="{C12AFE7E-128E-4E59-BED1-CE848A387AB4}" destId="{960488D1-2725-4858-BF4C-4C8E4B000EA1}"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33E60-6B70-4F53-824C-216C71C46E1E}">
      <dsp:nvSpPr>
        <dsp:cNvPr id="0" name=""/>
        <dsp:cNvSpPr/>
      </dsp:nvSpPr>
      <dsp:spPr>
        <a:xfrm rot="16200000">
          <a:off x="133350" y="-133350"/>
          <a:ext cx="495300" cy="762000"/>
        </a:xfrm>
        <a:prstGeom prst="round1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Natural Resources</a:t>
          </a:r>
          <a:endParaRPr lang="en-US" sz="600" kern="1200" dirty="0">
            <a:solidFill>
              <a:schemeClr val="tx1"/>
            </a:solidFill>
          </a:endParaRPr>
        </a:p>
      </dsp:txBody>
      <dsp:txXfrm rot="5400000">
        <a:off x="0" y="0"/>
        <a:ext cx="762000" cy="371475"/>
      </dsp:txXfrm>
    </dsp:sp>
    <dsp:sp modelId="{A912A29F-A939-41D6-9554-14693E723F73}">
      <dsp:nvSpPr>
        <dsp:cNvPr id="0" name=""/>
        <dsp:cNvSpPr/>
      </dsp:nvSpPr>
      <dsp:spPr>
        <a:xfrm>
          <a:off x="762000" y="0"/>
          <a:ext cx="762000" cy="495300"/>
        </a:xfrm>
        <a:prstGeom prst="round1Rect">
          <a:avLst/>
        </a:prstGeom>
        <a:solidFill>
          <a:schemeClr val="accent2">
            <a:hueOff val="915447"/>
            <a:satOff val="-16269"/>
            <a:lumOff val="523"/>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a:off x="762000" y="0"/>
        <a:ext cx="762000" cy="371475"/>
      </dsp:txXfrm>
    </dsp:sp>
    <dsp:sp modelId="{2E166D91-6AD9-4A26-85EF-9237D982C9C0}">
      <dsp:nvSpPr>
        <dsp:cNvPr id="0" name=""/>
        <dsp:cNvSpPr/>
      </dsp:nvSpPr>
      <dsp:spPr>
        <a:xfrm rot="10800000">
          <a:off x="0" y="495300"/>
          <a:ext cx="762000" cy="495300"/>
        </a:xfrm>
        <a:prstGeom prst="round1Rect">
          <a:avLst/>
        </a:prstGeom>
        <a:solidFill>
          <a:schemeClr val="accent2">
            <a:hueOff val="1830893"/>
            <a:satOff val="-32539"/>
            <a:lumOff val="1046"/>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Capital Resources</a:t>
          </a:r>
          <a:endParaRPr lang="en-US" sz="600" kern="1200" dirty="0">
            <a:solidFill>
              <a:schemeClr val="tx1"/>
            </a:solidFill>
          </a:endParaRPr>
        </a:p>
      </dsp:txBody>
      <dsp:txXfrm rot="10800000">
        <a:off x="0" y="619124"/>
        <a:ext cx="762000" cy="371475"/>
      </dsp:txXfrm>
    </dsp:sp>
    <dsp:sp modelId="{8BD6C9E2-78B4-4C2A-95E9-E7381336370F}">
      <dsp:nvSpPr>
        <dsp:cNvPr id="0" name=""/>
        <dsp:cNvSpPr/>
      </dsp:nvSpPr>
      <dsp:spPr>
        <a:xfrm rot="5400000">
          <a:off x="895350" y="361949"/>
          <a:ext cx="495300" cy="762000"/>
        </a:xfrm>
        <a:prstGeom prst="round1Rect">
          <a:avLst/>
        </a:prstGeom>
        <a:solidFill>
          <a:schemeClr val="accent2">
            <a:hueOff val="2746340"/>
            <a:satOff val="-48808"/>
            <a:lumOff val="1569"/>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rot="-5400000">
        <a:off x="762000" y="619124"/>
        <a:ext cx="762000" cy="371475"/>
      </dsp:txXfrm>
    </dsp:sp>
    <dsp:sp modelId="{960488D1-2725-4858-BF4C-4C8E4B000EA1}">
      <dsp:nvSpPr>
        <dsp:cNvPr id="0" name=""/>
        <dsp:cNvSpPr/>
      </dsp:nvSpPr>
      <dsp:spPr>
        <a:xfrm>
          <a:off x="533400" y="371475"/>
          <a:ext cx="457200" cy="247650"/>
        </a:xfrm>
        <a:prstGeom prst="roundRect">
          <a:avLst/>
        </a:prstGeom>
        <a:solidFill>
          <a:schemeClr val="accent2">
            <a:tint val="4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Factors of Production</a:t>
          </a:r>
          <a:endParaRPr lang="en-US" sz="600" kern="1200" dirty="0">
            <a:solidFill>
              <a:schemeClr val="tx1"/>
            </a:solidFill>
          </a:endParaRPr>
        </a:p>
      </dsp:txBody>
      <dsp:txXfrm>
        <a:off x="545489" y="383564"/>
        <a:ext cx="433022" cy="223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228F7-0094-4651-8A34-216C79AB4996}">
      <dsp:nvSpPr>
        <dsp:cNvPr id="0" name=""/>
        <dsp:cNvSpPr/>
      </dsp:nvSpPr>
      <dsp:spPr>
        <a:xfrm rot="16200000">
          <a:off x="-1141857" y="2366589"/>
          <a:ext cx="3506724" cy="741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4233" bIns="0" numCol="1" spcCol="1270" anchor="t" anchorCtr="0">
          <a:noAutofit/>
        </a:bodyPr>
        <a:lstStyle/>
        <a:p>
          <a:pPr lvl="0" algn="r" defTabSz="2622550">
            <a:lnSpc>
              <a:spcPct val="90000"/>
            </a:lnSpc>
            <a:spcBef>
              <a:spcPct val="0"/>
            </a:spcBef>
            <a:spcAft>
              <a:spcPct val="35000"/>
            </a:spcAft>
          </a:pPr>
          <a:r>
            <a:rPr lang="en-US" sz="5900" kern="1200" dirty="0" smtClean="0"/>
            <a:t>NATURAL </a:t>
          </a:r>
          <a:endParaRPr lang="en-US" sz="5900" kern="1200" dirty="0"/>
        </a:p>
      </dsp:txBody>
      <dsp:txXfrm>
        <a:off x="-1141857" y="2366589"/>
        <a:ext cx="3506724" cy="741807"/>
      </dsp:txXfrm>
    </dsp:sp>
    <dsp:sp modelId="{FAC32061-5779-43ED-A7C5-9F8CAB8C4A25}">
      <dsp:nvSpPr>
        <dsp:cNvPr id="0" name=""/>
        <dsp:cNvSpPr/>
      </dsp:nvSpPr>
      <dsp:spPr>
        <a:xfrm>
          <a:off x="911233" y="989075"/>
          <a:ext cx="6930390" cy="35067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4233"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List Natural Resources</a:t>
          </a:r>
          <a:endParaRPr lang="en-US" sz="3200" kern="1200" dirty="0"/>
        </a:p>
      </dsp:txBody>
      <dsp:txXfrm>
        <a:off x="911233" y="989075"/>
        <a:ext cx="6930390" cy="3506724"/>
      </dsp:txXfrm>
    </dsp:sp>
    <dsp:sp modelId="{34475070-9D66-4948-A4C5-FFCB9A5BFD08}">
      <dsp:nvSpPr>
        <dsp:cNvPr id="0" name=""/>
        <dsp:cNvSpPr/>
      </dsp:nvSpPr>
      <dsp:spPr>
        <a:xfrm>
          <a:off x="240601" y="4945"/>
          <a:ext cx="1483614" cy="1483614"/>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33E60-6B70-4F53-824C-216C71C46E1E}">
      <dsp:nvSpPr>
        <dsp:cNvPr id="0" name=""/>
        <dsp:cNvSpPr/>
      </dsp:nvSpPr>
      <dsp:spPr>
        <a:xfrm rot="16200000">
          <a:off x="133350" y="-133350"/>
          <a:ext cx="495300" cy="762000"/>
        </a:xfrm>
        <a:prstGeom prst="round1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Natural Resources</a:t>
          </a:r>
          <a:endParaRPr lang="en-US" sz="600" kern="1200" dirty="0">
            <a:solidFill>
              <a:schemeClr val="tx1"/>
            </a:solidFill>
          </a:endParaRPr>
        </a:p>
      </dsp:txBody>
      <dsp:txXfrm rot="5400000">
        <a:off x="0" y="0"/>
        <a:ext cx="762000" cy="371475"/>
      </dsp:txXfrm>
    </dsp:sp>
    <dsp:sp modelId="{A912A29F-A939-41D6-9554-14693E723F73}">
      <dsp:nvSpPr>
        <dsp:cNvPr id="0" name=""/>
        <dsp:cNvSpPr/>
      </dsp:nvSpPr>
      <dsp:spPr>
        <a:xfrm>
          <a:off x="762000" y="0"/>
          <a:ext cx="762000" cy="495300"/>
        </a:xfrm>
        <a:prstGeom prst="round1Rect">
          <a:avLst/>
        </a:prstGeom>
        <a:solidFill>
          <a:schemeClr val="accent2">
            <a:hueOff val="915447"/>
            <a:satOff val="-16269"/>
            <a:lumOff val="523"/>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a:off x="762000" y="0"/>
        <a:ext cx="762000" cy="371475"/>
      </dsp:txXfrm>
    </dsp:sp>
    <dsp:sp modelId="{2E166D91-6AD9-4A26-85EF-9237D982C9C0}">
      <dsp:nvSpPr>
        <dsp:cNvPr id="0" name=""/>
        <dsp:cNvSpPr/>
      </dsp:nvSpPr>
      <dsp:spPr>
        <a:xfrm rot="10800000">
          <a:off x="0" y="495300"/>
          <a:ext cx="762000" cy="495300"/>
        </a:xfrm>
        <a:prstGeom prst="round1Rect">
          <a:avLst/>
        </a:prstGeom>
        <a:solidFill>
          <a:schemeClr val="accent2">
            <a:hueOff val="1830893"/>
            <a:satOff val="-32539"/>
            <a:lumOff val="1046"/>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Capital Resources</a:t>
          </a:r>
          <a:endParaRPr lang="en-US" sz="600" kern="1200" dirty="0">
            <a:solidFill>
              <a:schemeClr val="tx1"/>
            </a:solidFill>
          </a:endParaRPr>
        </a:p>
      </dsp:txBody>
      <dsp:txXfrm rot="10800000">
        <a:off x="0" y="619124"/>
        <a:ext cx="762000" cy="371475"/>
      </dsp:txXfrm>
    </dsp:sp>
    <dsp:sp modelId="{8BD6C9E2-78B4-4C2A-95E9-E7381336370F}">
      <dsp:nvSpPr>
        <dsp:cNvPr id="0" name=""/>
        <dsp:cNvSpPr/>
      </dsp:nvSpPr>
      <dsp:spPr>
        <a:xfrm rot="5400000">
          <a:off x="895350" y="361949"/>
          <a:ext cx="495300" cy="762000"/>
        </a:xfrm>
        <a:prstGeom prst="round1Rect">
          <a:avLst/>
        </a:prstGeom>
        <a:solidFill>
          <a:schemeClr val="accent2">
            <a:hueOff val="2746340"/>
            <a:satOff val="-48808"/>
            <a:lumOff val="1569"/>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rot="-5400000">
        <a:off x="762000" y="619124"/>
        <a:ext cx="762000" cy="371475"/>
      </dsp:txXfrm>
    </dsp:sp>
    <dsp:sp modelId="{960488D1-2725-4858-BF4C-4C8E4B000EA1}">
      <dsp:nvSpPr>
        <dsp:cNvPr id="0" name=""/>
        <dsp:cNvSpPr/>
      </dsp:nvSpPr>
      <dsp:spPr>
        <a:xfrm>
          <a:off x="533400" y="371475"/>
          <a:ext cx="457200" cy="247650"/>
        </a:xfrm>
        <a:prstGeom prst="roundRect">
          <a:avLst/>
        </a:prstGeom>
        <a:solidFill>
          <a:schemeClr val="accent2">
            <a:tint val="4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Factors of Production</a:t>
          </a:r>
          <a:endParaRPr lang="en-US" sz="600" kern="1200" dirty="0">
            <a:solidFill>
              <a:schemeClr val="tx1"/>
            </a:solidFill>
          </a:endParaRPr>
        </a:p>
      </dsp:txBody>
      <dsp:txXfrm>
        <a:off x="545489" y="383564"/>
        <a:ext cx="433022" cy="223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1893E-C3E8-4CFF-9CD3-A92DE83B4AAF}">
      <dsp:nvSpPr>
        <dsp:cNvPr id="0" name=""/>
        <dsp:cNvSpPr/>
      </dsp:nvSpPr>
      <dsp:spPr>
        <a:xfrm rot="16200000">
          <a:off x="-1141857" y="2366589"/>
          <a:ext cx="3506724" cy="741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4233" bIns="0" numCol="1" spcCol="1270" anchor="t" anchorCtr="0">
          <a:noAutofit/>
        </a:bodyPr>
        <a:lstStyle/>
        <a:p>
          <a:pPr lvl="0" algn="r" defTabSz="2622550">
            <a:lnSpc>
              <a:spcPct val="90000"/>
            </a:lnSpc>
            <a:spcBef>
              <a:spcPct val="0"/>
            </a:spcBef>
            <a:spcAft>
              <a:spcPct val="35000"/>
            </a:spcAft>
          </a:pPr>
          <a:r>
            <a:rPr lang="en-US" sz="5900" kern="1200" dirty="0" smtClean="0"/>
            <a:t>HUMAN</a:t>
          </a:r>
          <a:endParaRPr lang="en-US" sz="5900" kern="1200" dirty="0"/>
        </a:p>
      </dsp:txBody>
      <dsp:txXfrm>
        <a:off x="-1141857" y="2366589"/>
        <a:ext cx="3506724" cy="741807"/>
      </dsp:txXfrm>
    </dsp:sp>
    <dsp:sp modelId="{7B3821C9-CDD1-4878-A7F4-04AD2E3080FC}">
      <dsp:nvSpPr>
        <dsp:cNvPr id="0" name=""/>
        <dsp:cNvSpPr/>
      </dsp:nvSpPr>
      <dsp:spPr>
        <a:xfrm>
          <a:off x="982408" y="984130"/>
          <a:ext cx="6930390" cy="35067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4233"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List Labor Forces</a:t>
          </a:r>
          <a:endParaRPr lang="en-US" sz="3200" kern="1200" dirty="0"/>
        </a:p>
      </dsp:txBody>
      <dsp:txXfrm>
        <a:off x="982408" y="984130"/>
        <a:ext cx="6930390" cy="3506724"/>
      </dsp:txXfrm>
    </dsp:sp>
    <dsp:sp modelId="{ED3B64D2-7769-4BAD-A0B2-1ADD3105E4F1}">
      <dsp:nvSpPr>
        <dsp:cNvPr id="0" name=""/>
        <dsp:cNvSpPr/>
      </dsp:nvSpPr>
      <dsp:spPr>
        <a:xfrm>
          <a:off x="240601" y="4945"/>
          <a:ext cx="1483614" cy="1483614"/>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33E60-6B70-4F53-824C-216C71C46E1E}">
      <dsp:nvSpPr>
        <dsp:cNvPr id="0" name=""/>
        <dsp:cNvSpPr/>
      </dsp:nvSpPr>
      <dsp:spPr>
        <a:xfrm rot="16200000">
          <a:off x="133350" y="-133350"/>
          <a:ext cx="495300" cy="762000"/>
        </a:xfrm>
        <a:prstGeom prst="round1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Natural Resources</a:t>
          </a:r>
          <a:endParaRPr lang="en-US" sz="600" kern="1200" dirty="0">
            <a:solidFill>
              <a:schemeClr val="tx1"/>
            </a:solidFill>
          </a:endParaRPr>
        </a:p>
      </dsp:txBody>
      <dsp:txXfrm rot="5400000">
        <a:off x="0" y="0"/>
        <a:ext cx="762000" cy="371475"/>
      </dsp:txXfrm>
    </dsp:sp>
    <dsp:sp modelId="{A912A29F-A939-41D6-9554-14693E723F73}">
      <dsp:nvSpPr>
        <dsp:cNvPr id="0" name=""/>
        <dsp:cNvSpPr/>
      </dsp:nvSpPr>
      <dsp:spPr>
        <a:xfrm>
          <a:off x="762000" y="0"/>
          <a:ext cx="762000" cy="495300"/>
        </a:xfrm>
        <a:prstGeom prst="round1Rect">
          <a:avLst/>
        </a:prstGeom>
        <a:solidFill>
          <a:schemeClr val="accent2">
            <a:hueOff val="915447"/>
            <a:satOff val="-16269"/>
            <a:lumOff val="523"/>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a:off x="762000" y="0"/>
        <a:ext cx="762000" cy="371475"/>
      </dsp:txXfrm>
    </dsp:sp>
    <dsp:sp modelId="{2E166D91-6AD9-4A26-85EF-9237D982C9C0}">
      <dsp:nvSpPr>
        <dsp:cNvPr id="0" name=""/>
        <dsp:cNvSpPr/>
      </dsp:nvSpPr>
      <dsp:spPr>
        <a:xfrm rot="10800000">
          <a:off x="0" y="495300"/>
          <a:ext cx="762000" cy="495300"/>
        </a:xfrm>
        <a:prstGeom prst="round1Rect">
          <a:avLst/>
        </a:prstGeom>
        <a:solidFill>
          <a:schemeClr val="accent2">
            <a:hueOff val="1830893"/>
            <a:satOff val="-32539"/>
            <a:lumOff val="1046"/>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Capital Resources</a:t>
          </a:r>
          <a:endParaRPr lang="en-US" sz="600" kern="1200" dirty="0">
            <a:solidFill>
              <a:schemeClr val="tx1"/>
            </a:solidFill>
          </a:endParaRPr>
        </a:p>
      </dsp:txBody>
      <dsp:txXfrm rot="10800000">
        <a:off x="0" y="619124"/>
        <a:ext cx="762000" cy="371475"/>
      </dsp:txXfrm>
    </dsp:sp>
    <dsp:sp modelId="{8BD6C9E2-78B4-4C2A-95E9-E7381336370F}">
      <dsp:nvSpPr>
        <dsp:cNvPr id="0" name=""/>
        <dsp:cNvSpPr/>
      </dsp:nvSpPr>
      <dsp:spPr>
        <a:xfrm rot="5400000">
          <a:off x="895350" y="361949"/>
          <a:ext cx="495300" cy="762000"/>
        </a:xfrm>
        <a:prstGeom prst="round1Rect">
          <a:avLst/>
        </a:prstGeom>
        <a:solidFill>
          <a:schemeClr val="accent2">
            <a:hueOff val="2746340"/>
            <a:satOff val="-48808"/>
            <a:lumOff val="1569"/>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rot="-5400000">
        <a:off x="762000" y="619124"/>
        <a:ext cx="762000" cy="371475"/>
      </dsp:txXfrm>
    </dsp:sp>
    <dsp:sp modelId="{960488D1-2725-4858-BF4C-4C8E4B000EA1}">
      <dsp:nvSpPr>
        <dsp:cNvPr id="0" name=""/>
        <dsp:cNvSpPr/>
      </dsp:nvSpPr>
      <dsp:spPr>
        <a:xfrm>
          <a:off x="533400" y="371475"/>
          <a:ext cx="457200" cy="247650"/>
        </a:xfrm>
        <a:prstGeom prst="roundRect">
          <a:avLst/>
        </a:prstGeom>
        <a:solidFill>
          <a:schemeClr val="accent2">
            <a:tint val="4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Factors of Production</a:t>
          </a:r>
          <a:endParaRPr lang="en-US" sz="600" kern="1200" dirty="0">
            <a:solidFill>
              <a:schemeClr val="tx1"/>
            </a:solidFill>
          </a:endParaRPr>
        </a:p>
      </dsp:txBody>
      <dsp:txXfrm>
        <a:off x="545489" y="383564"/>
        <a:ext cx="433022" cy="2234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D6C0C-0D60-4BC3-AE5A-77DC5301F33D}">
      <dsp:nvSpPr>
        <dsp:cNvPr id="0" name=""/>
        <dsp:cNvSpPr/>
      </dsp:nvSpPr>
      <dsp:spPr>
        <a:xfrm rot="16200000">
          <a:off x="-1141857" y="2366589"/>
          <a:ext cx="3506724" cy="741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4233" bIns="0" numCol="1" spcCol="1270" anchor="t" anchorCtr="0">
          <a:noAutofit/>
        </a:bodyPr>
        <a:lstStyle/>
        <a:p>
          <a:pPr lvl="0" algn="r" defTabSz="2622550">
            <a:lnSpc>
              <a:spcPct val="90000"/>
            </a:lnSpc>
            <a:spcBef>
              <a:spcPct val="0"/>
            </a:spcBef>
            <a:spcAft>
              <a:spcPct val="35000"/>
            </a:spcAft>
          </a:pPr>
          <a:r>
            <a:rPr lang="en-US" sz="5900" kern="1200" dirty="0" smtClean="0"/>
            <a:t>CAPITAL</a:t>
          </a:r>
          <a:endParaRPr lang="en-US" sz="5900" kern="1200" dirty="0"/>
        </a:p>
      </dsp:txBody>
      <dsp:txXfrm>
        <a:off x="-1141857" y="2366589"/>
        <a:ext cx="3506724" cy="741807"/>
      </dsp:txXfrm>
    </dsp:sp>
    <dsp:sp modelId="{4FD9F861-70F9-43EA-A897-BD77EF4FD043}">
      <dsp:nvSpPr>
        <dsp:cNvPr id="0" name=""/>
        <dsp:cNvSpPr/>
      </dsp:nvSpPr>
      <dsp:spPr>
        <a:xfrm>
          <a:off x="1075067" y="984130"/>
          <a:ext cx="6930390" cy="35067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4233"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List </a:t>
          </a:r>
          <a:r>
            <a:rPr lang="en-US" sz="3200" kern="1200" dirty="0" smtClean="0"/>
            <a:t>Buildings, Materials, and Equipment</a:t>
          </a:r>
          <a:endParaRPr lang="en-US" sz="3200" kern="1200" dirty="0"/>
        </a:p>
      </dsp:txBody>
      <dsp:txXfrm>
        <a:off x="1075067" y="984130"/>
        <a:ext cx="6930390" cy="3506724"/>
      </dsp:txXfrm>
    </dsp:sp>
    <dsp:sp modelId="{042823D7-57B1-4805-836C-1E80E12E7D6D}">
      <dsp:nvSpPr>
        <dsp:cNvPr id="0" name=""/>
        <dsp:cNvSpPr/>
      </dsp:nvSpPr>
      <dsp:spPr>
        <a:xfrm>
          <a:off x="240601" y="4945"/>
          <a:ext cx="1483614" cy="1483614"/>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33E60-6B70-4F53-824C-216C71C46E1E}">
      <dsp:nvSpPr>
        <dsp:cNvPr id="0" name=""/>
        <dsp:cNvSpPr/>
      </dsp:nvSpPr>
      <dsp:spPr>
        <a:xfrm rot="16200000">
          <a:off x="133350" y="-133350"/>
          <a:ext cx="495300" cy="762000"/>
        </a:xfrm>
        <a:prstGeom prst="round1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Natural Resources</a:t>
          </a:r>
          <a:endParaRPr lang="en-US" sz="600" kern="1200" dirty="0">
            <a:solidFill>
              <a:schemeClr val="tx1"/>
            </a:solidFill>
          </a:endParaRPr>
        </a:p>
      </dsp:txBody>
      <dsp:txXfrm rot="5400000">
        <a:off x="0" y="0"/>
        <a:ext cx="762000" cy="371475"/>
      </dsp:txXfrm>
    </dsp:sp>
    <dsp:sp modelId="{A912A29F-A939-41D6-9554-14693E723F73}">
      <dsp:nvSpPr>
        <dsp:cNvPr id="0" name=""/>
        <dsp:cNvSpPr/>
      </dsp:nvSpPr>
      <dsp:spPr>
        <a:xfrm>
          <a:off x="762000" y="0"/>
          <a:ext cx="762000" cy="495300"/>
        </a:xfrm>
        <a:prstGeom prst="round1Rect">
          <a:avLst/>
        </a:prstGeom>
        <a:solidFill>
          <a:schemeClr val="accent2">
            <a:hueOff val="915447"/>
            <a:satOff val="-16269"/>
            <a:lumOff val="523"/>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a:off x="762000" y="0"/>
        <a:ext cx="762000" cy="371475"/>
      </dsp:txXfrm>
    </dsp:sp>
    <dsp:sp modelId="{2E166D91-6AD9-4A26-85EF-9237D982C9C0}">
      <dsp:nvSpPr>
        <dsp:cNvPr id="0" name=""/>
        <dsp:cNvSpPr/>
      </dsp:nvSpPr>
      <dsp:spPr>
        <a:xfrm rot="10800000">
          <a:off x="0" y="495300"/>
          <a:ext cx="762000" cy="495300"/>
        </a:xfrm>
        <a:prstGeom prst="round1Rect">
          <a:avLst/>
        </a:prstGeom>
        <a:solidFill>
          <a:schemeClr val="accent2">
            <a:hueOff val="1830893"/>
            <a:satOff val="-32539"/>
            <a:lumOff val="1046"/>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Capital Resources</a:t>
          </a:r>
          <a:endParaRPr lang="en-US" sz="600" kern="1200" dirty="0">
            <a:solidFill>
              <a:schemeClr val="tx1"/>
            </a:solidFill>
          </a:endParaRPr>
        </a:p>
      </dsp:txBody>
      <dsp:txXfrm rot="10800000">
        <a:off x="0" y="619124"/>
        <a:ext cx="762000" cy="371475"/>
      </dsp:txXfrm>
    </dsp:sp>
    <dsp:sp modelId="{8BD6C9E2-78B4-4C2A-95E9-E7381336370F}">
      <dsp:nvSpPr>
        <dsp:cNvPr id="0" name=""/>
        <dsp:cNvSpPr/>
      </dsp:nvSpPr>
      <dsp:spPr>
        <a:xfrm rot="5400000">
          <a:off x="895350" y="361949"/>
          <a:ext cx="495300" cy="762000"/>
        </a:xfrm>
        <a:prstGeom prst="round1Rect">
          <a:avLst/>
        </a:prstGeom>
        <a:solidFill>
          <a:schemeClr val="accent2">
            <a:hueOff val="2746340"/>
            <a:satOff val="-48808"/>
            <a:lumOff val="1569"/>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rot="-5400000">
        <a:off x="762000" y="619124"/>
        <a:ext cx="762000" cy="371475"/>
      </dsp:txXfrm>
    </dsp:sp>
    <dsp:sp modelId="{960488D1-2725-4858-BF4C-4C8E4B000EA1}">
      <dsp:nvSpPr>
        <dsp:cNvPr id="0" name=""/>
        <dsp:cNvSpPr/>
      </dsp:nvSpPr>
      <dsp:spPr>
        <a:xfrm>
          <a:off x="533400" y="371475"/>
          <a:ext cx="457200" cy="247650"/>
        </a:xfrm>
        <a:prstGeom prst="roundRect">
          <a:avLst/>
        </a:prstGeom>
        <a:solidFill>
          <a:schemeClr val="accent2">
            <a:tint val="4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Factors of Production</a:t>
          </a:r>
          <a:endParaRPr lang="en-US" sz="600" kern="1200" dirty="0">
            <a:solidFill>
              <a:schemeClr val="tx1"/>
            </a:solidFill>
          </a:endParaRPr>
        </a:p>
      </dsp:txBody>
      <dsp:txXfrm>
        <a:off x="545489" y="383564"/>
        <a:ext cx="433022" cy="2234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B04C6-7F32-4B1A-92A8-9FFD4D640001}">
      <dsp:nvSpPr>
        <dsp:cNvPr id="0" name=""/>
        <dsp:cNvSpPr/>
      </dsp:nvSpPr>
      <dsp:spPr>
        <a:xfrm rot="16200000">
          <a:off x="-1141857" y="2366589"/>
          <a:ext cx="3506724" cy="741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4233" bIns="0" numCol="1" spcCol="1270" anchor="t" anchorCtr="0">
          <a:noAutofit/>
        </a:bodyPr>
        <a:lstStyle/>
        <a:p>
          <a:pPr lvl="0" algn="r" defTabSz="1466850">
            <a:lnSpc>
              <a:spcPct val="90000"/>
            </a:lnSpc>
            <a:spcBef>
              <a:spcPct val="0"/>
            </a:spcBef>
            <a:spcAft>
              <a:spcPct val="35000"/>
            </a:spcAft>
          </a:pPr>
          <a:r>
            <a:rPr lang="en-US" sz="3300" kern="1200" dirty="0" smtClean="0"/>
            <a:t>ENTREPRENERIAL</a:t>
          </a:r>
          <a:endParaRPr lang="en-US" sz="3300" kern="1200" dirty="0"/>
        </a:p>
      </dsp:txBody>
      <dsp:txXfrm>
        <a:off x="-1141857" y="2366589"/>
        <a:ext cx="3506724" cy="741807"/>
      </dsp:txXfrm>
    </dsp:sp>
    <dsp:sp modelId="{A900E0F2-CAE2-4653-AA9B-EDCBBC38350F}">
      <dsp:nvSpPr>
        <dsp:cNvPr id="0" name=""/>
        <dsp:cNvSpPr/>
      </dsp:nvSpPr>
      <dsp:spPr>
        <a:xfrm>
          <a:off x="817188" y="984060"/>
          <a:ext cx="6930390" cy="35067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4233"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List Creative Resources</a:t>
          </a:r>
          <a:endParaRPr lang="en-US" sz="3200" kern="1200" dirty="0"/>
        </a:p>
        <a:p>
          <a:pPr marL="285750" lvl="1" indent="-285750" algn="l" defTabSz="2222500">
            <a:lnSpc>
              <a:spcPct val="90000"/>
            </a:lnSpc>
            <a:spcBef>
              <a:spcPct val="0"/>
            </a:spcBef>
            <a:spcAft>
              <a:spcPct val="15000"/>
            </a:spcAft>
            <a:buChar char="••"/>
          </a:pPr>
          <a:endParaRPr lang="en-US" sz="5000" kern="1200" dirty="0"/>
        </a:p>
        <a:p>
          <a:pPr marL="285750" lvl="1" indent="-285750" algn="l" defTabSz="2222500">
            <a:lnSpc>
              <a:spcPct val="90000"/>
            </a:lnSpc>
            <a:spcBef>
              <a:spcPct val="0"/>
            </a:spcBef>
            <a:spcAft>
              <a:spcPct val="15000"/>
            </a:spcAft>
            <a:buChar char="••"/>
          </a:pPr>
          <a:endParaRPr lang="en-US" sz="5000" kern="1200" dirty="0"/>
        </a:p>
      </dsp:txBody>
      <dsp:txXfrm>
        <a:off x="817188" y="984060"/>
        <a:ext cx="6930390" cy="3506724"/>
      </dsp:txXfrm>
    </dsp:sp>
    <dsp:sp modelId="{D6B69B87-EE1F-4D93-97D8-3AA5FEF96153}">
      <dsp:nvSpPr>
        <dsp:cNvPr id="0" name=""/>
        <dsp:cNvSpPr/>
      </dsp:nvSpPr>
      <dsp:spPr>
        <a:xfrm>
          <a:off x="240601" y="4945"/>
          <a:ext cx="1483614" cy="1483614"/>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33E60-6B70-4F53-824C-216C71C46E1E}">
      <dsp:nvSpPr>
        <dsp:cNvPr id="0" name=""/>
        <dsp:cNvSpPr/>
      </dsp:nvSpPr>
      <dsp:spPr>
        <a:xfrm rot="16200000">
          <a:off x="133350" y="-133350"/>
          <a:ext cx="495300" cy="762000"/>
        </a:xfrm>
        <a:prstGeom prst="round1Rect">
          <a:avLst/>
        </a:prstGeom>
        <a:solidFill>
          <a:schemeClr val="accent2">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Natural Resources</a:t>
          </a:r>
          <a:endParaRPr lang="en-US" sz="600" kern="1200" dirty="0">
            <a:solidFill>
              <a:schemeClr val="tx1"/>
            </a:solidFill>
          </a:endParaRPr>
        </a:p>
      </dsp:txBody>
      <dsp:txXfrm rot="5400000">
        <a:off x="0" y="0"/>
        <a:ext cx="762000" cy="371475"/>
      </dsp:txXfrm>
    </dsp:sp>
    <dsp:sp modelId="{A912A29F-A939-41D6-9554-14693E723F73}">
      <dsp:nvSpPr>
        <dsp:cNvPr id="0" name=""/>
        <dsp:cNvSpPr/>
      </dsp:nvSpPr>
      <dsp:spPr>
        <a:xfrm>
          <a:off x="762000" y="0"/>
          <a:ext cx="762000" cy="495300"/>
        </a:xfrm>
        <a:prstGeom prst="round1Rect">
          <a:avLst/>
        </a:prstGeom>
        <a:solidFill>
          <a:schemeClr val="accent2">
            <a:hueOff val="915447"/>
            <a:satOff val="-16269"/>
            <a:lumOff val="523"/>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a:off x="762000" y="0"/>
        <a:ext cx="762000" cy="371475"/>
      </dsp:txXfrm>
    </dsp:sp>
    <dsp:sp modelId="{2E166D91-6AD9-4A26-85EF-9237D982C9C0}">
      <dsp:nvSpPr>
        <dsp:cNvPr id="0" name=""/>
        <dsp:cNvSpPr/>
      </dsp:nvSpPr>
      <dsp:spPr>
        <a:xfrm rot="10800000">
          <a:off x="0" y="495300"/>
          <a:ext cx="762000" cy="495300"/>
        </a:xfrm>
        <a:prstGeom prst="round1Rect">
          <a:avLst/>
        </a:prstGeom>
        <a:solidFill>
          <a:schemeClr val="accent2">
            <a:hueOff val="1830893"/>
            <a:satOff val="-32539"/>
            <a:lumOff val="1046"/>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Capital Resources</a:t>
          </a:r>
          <a:endParaRPr lang="en-US" sz="600" kern="1200" dirty="0">
            <a:solidFill>
              <a:schemeClr val="tx1"/>
            </a:solidFill>
          </a:endParaRPr>
        </a:p>
      </dsp:txBody>
      <dsp:txXfrm rot="10800000">
        <a:off x="0" y="619124"/>
        <a:ext cx="762000" cy="371475"/>
      </dsp:txXfrm>
    </dsp:sp>
    <dsp:sp modelId="{8BD6C9E2-78B4-4C2A-95E9-E7381336370F}">
      <dsp:nvSpPr>
        <dsp:cNvPr id="0" name=""/>
        <dsp:cNvSpPr/>
      </dsp:nvSpPr>
      <dsp:spPr>
        <a:xfrm rot="5400000">
          <a:off x="895350" y="361949"/>
          <a:ext cx="495300" cy="762000"/>
        </a:xfrm>
        <a:prstGeom prst="round1Rect">
          <a:avLst/>
        </a:prstGeom>
        <a:solidFill>
          <a:schemeClr val="accent2">
            <a:hueOff val="2746340"/>
            <a:satOff val="-48808"/>
            <a:lumOff val="1569"/>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2672" tIns="42672" rIns="42672" bIns="42672"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Human Resources</a:t>
          </a:r>
          <a:endParaRPr lang="en-US" sz="600" kern="1200" dirty="0">
            <a:solidFill>
              <a:schemeClr val="tx1"/>
            </a:solidFill>
          </a:endParaRPr>
        </a:p>
      </dsp:txBody>
      <dsp:txXfrm rot="-5400000">
        <a:off x="762000" y="619124"/>
        <a:ext cx="762000" cy="371475"/>
      </dsp:txXfrm>
    </dsp:sp>
    <dsp:sp modelId="{960488D1-2725-4858-BF4C-4C8E4B000EA1}">
      <dsp:nvSpPr>
        <dsp:cNvPr id="0" name=""/>
        <dsp:cNvSpPr/>
      </dsp:nvSpPr>
      <dsp:spPr>
        <a:xfrm>
          <a:off x="533400" y="371475"/>
          <a:ext cx="457200" cy="247650"/>
        </a:xfrm>
        <a:prstGeom prst="roundRect">
          <a:avLst/>
        </a:prstGeom>
        <a:solidFill>
          <a:schemeClr val="accent2">
            <a:tint val="40000"/>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solidFill>
                <a:schemeClr val="tx1"/>
              </a:solidFill>
            </a:rPr>
            <a:t>Factors of Production</a:t>
          </a:r>
          <a:endParaRPr lang="en-US" sz="600" kern="1200" dirty="0">
            <a:solidFill>
              <a:schemeClr val="tx1"/>
            </a:solidFill>
          </a:endParaRPr>
        </a:p>
      </dsp:txBody>
      <dsp:txXfrm>
        <a:off x="545489" y="383564"/>
        <a:ext cx="433022" cy="22347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43F6C02-5E90-4FFE-B9D1-D260683611EB}" type="datetimeFigureOut">
              <a:rPr lang="en-US"/>
              <a:pPr>
                <a:defRPr/>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AAF2C9-4AD7-4760-A4EE-2EB86C77628B}" type="slidenum">
              <a:rPr lang="en-US"/>
              <a:pPr>
                <a:defRPr/>
              </a:pPr>
              <a:t>‹#›</a:t>
            </a:fld>
            <a:endParaRPr lang="en-US"/>
          </a:p>
        </p:txBody>
      </p:sp>
    </p:spTree>
    <p:extLst>
      <p:ext uri="{BB962C8B-B14F-4D97-AF65-F5344CB8AC3E}">
        <p14:creationId xmlns:p14="http://schemas.microsoft.com/office/powerpoint/2010/main" val="161366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0D5EE98-193F-4C3B-99BA-1921438F4CAC}" type="slidenum">
              <a:rPr lang="en-US" smtClean="0">
                <a:latin typeface="Calibri" pitchFamily="34" charset="0"/>
              </a:rPr>
              <a:pPr eaLnBrk="1" fontAlgn="base" hangingPunct="1">
                <a:spcBef>
                  <a:spcPct val="0"/>
                </a:spcBef>
                <a:spcAft>
                  <a:spcPct val="0"/>
                </a:spcAft>
              </a:pPr>
              <a:t>2</a:t>
            </a:fld>
            <a:endParaRPr lang="en-US" smtClean="0">
              <a:latin typeface="Calibri" pitchFamily="34" charset="0"/>
            </a:endParaRPr>
          </a:p>
        </p:txBody>
      </p:sp>
    </p:spTree>
    <p:extLst>
      <p:ext uri="{BB962C8B-B14F-4D97-AF65-F5344CB8AC3E}">
        <p14:creationId xmlns:p14="http://schemas.microsoft.com/office/powerpoint/2010/main" val="14701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0D5EE98-193F-4C3B-99BA-1921438F4CAC}" type="slidenum">
              <a:rPr lang="en-US" smtClean="0">
                <a:latin typeface="Calibri" pitchFamily="34" charset="0"/>
              </a:rPr>
              <a:pPr eaLnBrk="1" fontAlgn="base" hangingPunct="1">
                <a:spcBef>
                  <a:spcPct val="0"/>
                </a:spcBef>
                <a:spcAft>
                  <a:spcPct val="0"/>
                </a:spcAft>
              </a:pPr>
              <a:t>3</a:t>
            </a:fld>
            <a:endParaRPr lang="en-US" smtClean="0">
              <a:latin typeface="Calibri" pitchFamily="34" charset="0"/>
            </a:endParaRPr>
          </a:p>
        </p:txBody>
      </p:sp>
    </p:spTree>
    <p:extLst>
      <p:ext uri="{BB962C8B-B14F-4D97-AF65-F5344CB8AC3E}">
        <p14:creationId xmlns:p14="http://schemas.microsoft.com/office/powerpoint/2010/main" val="152971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0D5EE98-193F-4C3B-99BA-1921438F4CAC}" type="slidenum">
              <a:rPr lang="en-US" smtClean="0">
                <a:latin typeface="Calibri" pitchFamily="34" charset="0"/>
              </a:rPr>
              <a:pPr eaLnBrk="1" fontAlgn="base" hangingPunct="1">
                <a:spcBef>
                  <a:spcPct val="0"/>
                </a:spcBef>
                <a:spcAft>
                  <a:spcPct val="0"/>
                </a:spcAft>
              </a:pPr>
              <a:t>4</a:t>
            </a:fld>
            <a:endParaRPr lang="en-US" smtClean="0">
              <a:latin typeface="Calibri" pitchFamily="34" charset="0"/>
            </a:endParaRPr>
          </a:p>
        </p:txBody>
      </p:sp>
    </p:spTree>
    <p:extLst>
      <p:ext uri="{BB962C8B-B14F-4D97-AF65-F5344CB8AC3E}">
        <p14:creationId xmlns:p14="http://schemas.microsoft.com/office/powerpoint/2010/main" val="4042522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0D5EE98-193F-4C3B-99BA-1921438F4CAC}" type="slidenum">
              <a:rPr lang="en-US" smtClean="0">
                <a:latin typeface="Calibri" pitchFamily="34" charset="0"/>
              </a:rPr>
              <a:pPr eaLnBrk="1" fontAlgn="base" hangingPunct="1">
                <a:spcBef>
                  <a:spcPct val="0"/>
                </a:spcBef>
                <a:spcAft>
                  <a:spcPct val="0"/>
                </a:spcAft>
              </a:pPr>
              <a:t>5</a:t>
            </a:fld>
            <a:endParaRPr lang="en-US" smtClean="0">
              <a:latin typeface="Calibri" pitchFamily="34" charset="0"/>
            </a:endParaRPr>
          </a:p>
        </p:txBody>
      </p:sp>
    </p:spTree>
    <p:extLst>
      <p:ext uri="{BB962C8B-B14F-4D97-AF65-F5344CB8AC3E}">
        <p14:creationId xmlns:p14="http://schemas.microsoft.com/office/powerpoint/2010/main" val="8257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EE0392-6050-4A3C-927F-1865C92FE39D}" type="datetime1">
              <a:rPr lang="en-US"/>
              <a:pPr>
                <a:defRPr/>
              </a:pPr>
              <a:t>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A0DF9C-012A-48C9-B416-508AEEA70FEB}" type="slidenum">
              <a:rPr lang="en-US"/>
              <a:pPr>
                <a:defRPr/>
              </a:pPr>
              <a:t>‹#›</a:t>
            </a:fld>
            <a:endParaRPr lang="en-US"/>
          </a:p>
        </p:txBody>
      </p:sp>
    </p:spTree>
    <p:extLst>
      <p:ext uri="{BB962C8B-B14F-4D97-AF65-F5344CB8AC3E}">
        <p14:creationId xmlns:p14="http://schemas.microsoft.com/office/powerpoint/2010/main" val="137864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9A2ED0-341E-41A1-BF35-3E7DDD207EDF}" type="datetime1">
              <a:rPr lang="en-US"/>
              <a:pPr>
                <a:defRPr/>
              </a:pPr>
              <a:t>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85DFF-69E3-4E5F-BC76-EFACB65AFD0F}" type="slidenum">
              <a:rPr lang="en-US"/>
              <a:pPr>
                <a:defRPr/>
              </a:pPr>
              <a:t>‹#›</a:t>
            </a:fld>
            <a:endParaRPr lang="en-US"/>
          </a:p>
        </p:txBody>
      </p:sp>
    </p:spTree>
    <p:extLst>
      <p:ext uri="{BB962C8B-B14F-4D97-AF65-F5344CB8AC3E}">
        <p14:creationId xmlns:p14="http://schemas.microsoft.com/office/powerpoint/2010/main" val="250563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21FF96-FCF9-4EA6-88AF-99C86E7A76A8}" type="datetime1">
              <a:rPr lang="en-US"/>
              <a:pPr>
                <a:defRPr/>
              </a:pPr>
              <a:t>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739A23-F591-46F1-BA13-0F61257249D6}" type="slidenum">
              <a:rPr lang="en-US"/>
              <a:pPr>
                <a:defRPr/>
              </a:pPr>
              <a:t>‹#›</a:t>
            </a:fld>
            <a:endParaRPr lang="en-US"/>
          </a:p>
        </p:txBody>
      </p:sp>
    </p:spTree>
    <p:extLst>
      <p:ext uri="{BB962C8B-B14F-4D97-AF65-F5344CB8AC3E}">
        <p14:creationId xmlns:p14="http://schemas.microsoft.com/office/powerpoint/2010/main" val="116437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48DD602B-BDC8-4FF9-8A66-EF96441CC5BF}" type="datetime1">
              <a:rPr lang="en-US"/>
              <a:pPr>
                <a:defRPr/>
              </a:pPr>
              <a:t>1/9/2017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defRPr sz="1400" smtClean="0"/>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B6FB1C5-CC9A-430A-95D7-55635153E5C1}" type="slidenum">
              <a:rPr lang="en-US"/>
              <a:pPr>
                <a:defRPr/>
              </a:pPr>
              <a:t>‹#›</a:t>
            </a:fld>
            <a:endParaRPr lang="en-US"/>
          </a:p>
        </p:txBody>
      </p:sp>
    </p:spTree>
    <p:extLst>
      <p:ext uri="{BB962C8B-B14F-4D97-AF65-F5344CB8AC3E}">
        <p14:creationId xmlns:p14="http://schemas.microsoft.com/office/powerpoint/2010/main" val="78501013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DD8DBA48-CF90-4DCF-9ED7-5E2766FC0361}" type="datetime1">
              <a:rPr lang="en-US"/>
              <a:pPr>
                <a:defRPr/>
              </a:pPr>
              <a:t>1/9/2017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EEC7B7-08BD-4E36-A7F8-144A479D0621}" type="slidenum">
              <a:rPr lang="en-US"/>
              <a:pPr>
                <a:defRPr/>
              </a:pPr>
              <a:t>‹#›</a:t>
            </a:fld>
            <a:endParaRPr lang="en-US"/>
          </a:p>
        </p:txBody>
      </p:sp>
    </p:spTree>
    <p:extLst>
      <p:ext uri="{BB962C8B-B14F-4D97-AF65-F5344CB8AC3E}">
        <p14:creationId xmlns:p14="http://schemas.microsoft.com/office/powerpoint/2010/main" val="50505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C703EB28-385B-4279-BBC7-B7B29E53C3AE}" type="datetime1">
              <a:rPr lang="en-US"/>
              <a:pPr>
                <a:defRPr/>
              </a:pPr>
              <a:t>1/9/2017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EA319C8-3EA0-4CF5-99B5-7BEB36740CBD}" type="slidenum">
              <a:rPr lang="en-US"/>
              <a:pPr>
                <a:defRPr/>
              </a:pPr>
              <a:t>‹#›</a:t>
            </a:fld>
            <a:endParaRPr lang="en-US"/>
          </a:p>
        </p:txBody>
      </p:sp>
      <p:sp>
        <p:nvSpPr>
          <p:cNvPr id="9" name="Footer Placeholder 13"/>
          <p:cNvSpPr>
            <a:spLocks noGrp="1"/>
          </p:cNvSpPr>
          <p:nvPr>
            <p:ph type="ftr" sz="quarter" idx="12"/>
          </p:nvPr>
        </p:nvSpPr>
        <p:spPr/>
        <p:txBody>
          <a:bodyPr/>
          <a:lstStyle>
            <a:lvl1pPr>
              <a:defRPr sz="1400" smtClean="0"/>
            </a:lvl1pPr>
          </a:lstStyle>
          <a:p>
            <a:pPr>
              <a:defRPr/>
            </a:pPr>
            <a:endParaRPr lang="en-US"/>
          </a:p>
        </p:txBody>
      </p:sp>
    </p:spTree>
    <p:extLst>
      <p:ext uri="{BB962C8B-B14F-4D97-AF65-F5344CB8AC3E}">
        <p14:creationId xmlns:p14="http://schemas.microsoft.com/office/powerpoint/2010/main" val="371415230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smtClean="0"/>
            </a:lvl1pPr>
          </a:lstStyle>
          <a:p>
            <a:pPr>
              <a:defRPr/>
            </a:pPr>
            <a:fld id="{694BA593-144E-4BED-A128-356A5A01BEF0}" type="datetime1">
              <a:rPr lang="en-US"/>
              <a:pPr>
                <a:defRPr/>
              </a:pPr>
              <a:t>1/9/2017</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F821CB3B-DC2B-4635-9F46-810140849543}" type="slidenum">
              <a:rPr lang="en-US"/>
              <a:pPr>
                <a:defRPr/>
              </a:pPr>
              <a:t>‹#›</a:t>
            </a:fld>
            <a:endParaRPr lang="en-US"/>
          </a:p>
        </p:txBody>
      </p:sp>
      <p:sp>
        <p:nvSpPr>
          <p:cNvPr id="7" name="Footer Placeholder 11"/>
          <p:cNvSpPr>
            <a:spLocks noGrp="1"/>
          </p:cNvSpPr>
          <p:nvPr>
            <p:ph type="ftr" sz="quarter" idx="12"/>
          </p:nvPr>
        </p:nvSpPr>
        <p:spPr/>
        <p:txBody>
          <a:bodyPr/>
          <a:lstStyle>
            <a:lvl1pPr>
              <a:defRPr sz="1400" smtClean="0"/>
            </a:lvl1pPr>
          </a:lstStyle>
          <a:p>
            <a:pPr>
              <a:defRPr/>
            </a:pPr>
            <a:endParaRPr lang="en-US"/>
          </a:p>
        </p:txBody>
      </p:sp>
    </p:spTree>
    <p:extLst>
      <p:ext uri="{BB962C8B-B14F-4D97-AF65-F5344CB8AC3E}">
        <p14:creationId xmlns:p14="http://schemas.microsoft.com/office/powerpoint/2010/main" val="2825287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pPr>
              <a:defRPr/>
            </a:pPr>
            <a:fld id="{381369D2-1888-4393-BB9E-79FE6FA705A7}" type="datetime1">
              <a:rPr lang="en-US"/>
              <a:pPr>
                <a:defRPr/>
              </a:pPr>
              <a:t>1/9/2017</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A98402BB-A56F-4038-8ADD-1F0D9CCB6D46}" type="slidenum">
              <a:rPr lang="en-US"/>
              <a:pPr>
                <a:defRPr/>
              </a:pPr>
              <a:t>‹#›</a:t>
            </a:fld>
            <a:endParaRPr lang="en-US"/>
          </a:p>
        </p:txBody>
      </p:sp>
      <p:sp>
        <p:nvSpPr>
          <p:cNvPr id="9" name="Footer Placeholder 13"/>
          <p:cNvSpPr>
            <a:spLocks noGrp="1"/>
          </p:cNvSpPr>
          <p:nvPr>
            <p:ph type="ftr" sz="quarter" idx="12"/>
          </p:nvPr>
        </p:nvSpPr>
        <p:spPr/>
        <p:txBody>
          <a:bodyPr/>
          <a:lstStyle>
            <a:lvl1pPr>
              <a:defRPr sz="1400" smtClean="0"/>
            </a:lvl1pPr>
          </a:lstStyle>
          <a:p>
            <a:pPr>
              <a:defRPr/>
            </a:pPr>
            <a:endParaRPr lang="en-US"/>
          </a:p>
        </p:txBody>
      </p:sp>
    </p:spTree>
    <p:extLst>
      <p:ext uri="{BB962C8B-B14F-4D97-AF65-F5344CB8AC3E}">
        <p14:creationId xmlns:p14="http://schemas.microsoft.com/office/powerpoint/2010/main" val="3400716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C165A86-217F-466D-B21B-46DD9CB8F0FC}" type="datetime1">
              <a:rPr lang="en-US"/>
              <a:pPr>
                <a:defRPr/>
              </a:pPr>
              <a:t>1/9/2017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4956695-F7BF-48B9-B4C2-5EA4493C781C}" type="slidenum">
              <a:rPr lang="en-US"/>
              <a:pPr>
                <a:defRPr/>
              </a:pPr>
              <a:t>‹#›</a:t>
            </a:fld>
            <a:endParaRPr lang="en-US"/>
          </a:p>
        </p:txBody>
      </p:sp>
    </p:spTree>
    <p:extLst>
      <p:ext uri="{BB962C8B-B14F-4D97-AF65-F5344CB8AC3E}">
        <p14:creationId xmlns:p14="http://schemas.microsoft.com/office/powerpoint/2010/main" val="1964770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5243BF4B-6D95-4F94-BE74-4AF2118CB1A4}" type="datetime1">
              <a:rPr lang="en-US"/>
              <a:pPr>
                <a:defRPr/>
              </a:pPr>
              <a:t>1/9/2017</a:t>
            </a:fld>
            <a:endParaRPr lang="en-US"/>
          </a:p>
        </p:txBody>
      </p:sp>
      <p:sp>
        <p:nvSpPr>
          <p:cNvPr id="3" name="Footer Placeholder 2"/>
          <p:cNvSpPr>
            <a:spLocks noGrp="1"/>
          </p:cNvSpPr>
          <p:nvPr>
            <p:ph type="ftr" sz="quarter" idx="11"/>
          </p:nvPr>
        </p:nvSpPr>
        <p:spPr/>
        <p:txBody>
          <a:bodyPr/>
          <a:lstStyle>
            <a:lvl1pPr>
              <a:defRPr sz="1400" smtClean="0"/>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6857C6A-FEB7-45C7-9C09-4F7B9A25C112}" type="slidenum">
              <a:rPr lang="en-US"/>
              <a:pPr>
                <a:defRPr/>
              </a:pPr>
              <a:t>‹#›</a:t>
            </a:fld>
            <a:endParaRPr lang="en-US"/>
          </a:p>
        </p:txBody>
      </p:sp>
    </p:spTree>
    <p:extLst>
      <p:ext uri="{BB962C8B-B14F-4D97-AF65-F5344CB8AC3E}">
        <p14:creationId xmlns:p14="http://schemas.microsoft.com/office/powerpoint/2010/main" val="269826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B609EA6-F2AC-46C5-B111-FA91F035B5F1}" type="datetime1">
              <a:rPr lang="en-US"/>
              <a:pPr>
                <a:defRPr/>
              </a:pPr>
              <a:t>1/9/2017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8F812F4-572A-4CF9-9412-BB10261C0B3B}" type="slidenum">
              <a:rPr lang="en-US"/>
              <a:pPr>
                <a:defRPr/>
              </a:pPr>
              <a:t>‹#›</a:t>
            </a:fld>
            <a:endParaRPr lang="en-US"/>
          </a:p>
        </p:txBody>
      </p:sp>
    </p:spTree>
    <p:extLst>
      <p:ext uri="{BB962C8B-B14F-4D97-AF65-F5344CB8AC3E}">
        <p14:creationId xmlns:p14="http://schemas.microsoft.com/office/powerpoint/2010/main" val="201766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3D3158-7A7B-4B60-8631-107F11286150}" type="datetime1">
              <a:rPr lang="en-US"/>
              <a:pPr>
                <a:defRPr/>
              </a:pPr>
              <a:t>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67ED19-21E6-459C-82C5-E735A318C31B}" type="slidenum">
              <a:rPr lang="en-US"/>
              <a:pPr>
                <a:defRPr/>
              </a:pPr>
              <a:t>‹#›</a:t>
            </a:fld>
            <a:endParaRPr lang="en-US"/>
          </a:p>
        </p:txBody>
      </p:sp>
    </p:spTree>
    <p:extLst>
      <p:ext uri="{BB962C8B-B14F-4D97-AF65-F5344CB8AC3E}">
        <p14:creationId xmlns:p14="http://schemas.microsoft.com/office/powerpoint/2010/main" val="778792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smtClean="0"/>
            </a:lvl1pPr>
          </a:lstStyle>
          <a:p>
            <a:pPr>
              <a:defRPr/>
            </a:pPr>
            <a:fld id="{1D9DC7F7-0EE7-436A-9C4B-A4918AEDF533}" type="datetime1">
              <a:rPr lang="en-US"/>
              <a:pPr>
                <a:defRPr/>
              </a:pPr>
              <a:t>1/9/2017</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129A32B2-3F18-46BB-B013-7E191A6B0F88}"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a:lstStyle>
            <a:lvl1pPr>
              <a:defRPr sz="1400" smtClean="0"/>
            </a:lvl1pPr>
          </a:lstStyle>
          <a:p>
            <a:pPr>
              <a:defRPr/>
            </a:pPr>
            <a:endParaRPr lang="en-US"/>
          </a:p>
        </p:txBody>
      </p:sp>
    </p:spTree>
    <p:extLst>
      <p:ext uri="{BB962C8B-B14F-4D97-AF65-F5344CB8AC3E}">
        <p14:creationId xmlns:p14="http://schemas.microsoft.com/office/powerpoint/2010/main" val="163181424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21E3CF3-CA71-43F9-B032-FC7A708FEB62}" type="datetime1">
              <a:rPr lang="en-US"/>
              <a:pPr>
                <a:defRPr/>
              </a:pPr>
              <a:t>1/9/2017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41ED7C-7291-48CA-B0C5-9E58809097D2}" type="slidenum">
              <a:rPr lang="en-US"/>
              <a:pPr>
                <a:defRPr/>
              </a:pPr>
              <a:t>‹#›</a:t>
            </a:fld>
            <a:endParaRPr lang="en-US"/>
          </a:p>
        </p:txBody>
      </p:sp>
    </p:spTree>
    <p:extLst>
      <p:ext uri="{BB962C8B-B14F-4D97-AF65-F5344CB8AC3E}">
        <p14:creationId xmlns:p14="http://schemas.microsoft.com/office/powerpoint/2010/main" val="3486794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smtClean="0"/>
            </a:lvl1pPr>
          </a:lstStyle>
          <a:p>
            <a:pPr>
              <a:defRPr/>
            </a:pPr>
            <a:fld id="{D33E7AF4-C5CC-42A0-B772-55AE3C61207C}" type="datetime1">
              <a:rPr lang="en-US"/>
              <a:pPr>
                <a:defRPr/>
              </a:pPr>
              <a:t>1/9/2017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sz="1400" smtClean="0"/>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2AB71F27-D086-4E8C-A4B1-666BE90A09BC}" type="slidenum">
              <a:rPr lang="en-US"/>
              <a:pPr>
                <a:defRPr/>
              </a:pPr>
              <a:t>‹#›</a:t>
            </a:fld>
            <a:endParaRPr lang="en-US"/>
          </a:p>
        </p:txBody>
      </p:sp>
    </p:spTree>
    <p:extLst>
      <p:ext uri="{BB962C8B-B14F-4D97-AF65-F5344CB8AC3E}">
        <p14:creationId xmlns:p14="http://schemas.microsoft.com/office/powerpoint/2010/main" val="25657666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EA237A-6674-4DA9-9784-D5F61C4FC35F}" type="datetime1">
              <a:rPr lang="en-US"/>
              <a:pPr>
                <a:defRPr/>
              </a:pPr>
              <a:t>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092CC4-FDCA-4786-8F20-89BEF77F083B}" type="slidenum">
              <a:rPr lang="en-US"/>
              <a:pPr>
                <a:defRPr/>
              </a:pPr>
              <a:t>‹#›</a:t>
            </a:fld>
            <a:endParaRPr lang="en-US"/>
          </a:p>
        </p:txBody>
      </p:sp>
    </p:spTree>
    <p:extLst>
      <p:ext uri="{BB962C8B-B14F-4D97-AF65-F5344CB8AC3E}">
        <p14:creationId xmlns:p14="http://schemas.microsoft.com/office/powerpoint/2010/main" val="40908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71E9E36-CFC2-41E7-8E37-A47BC296DE57}" type="datetime1">
              <a:rPr lang="en-US"/>
              <a:pPr>
                <a:defRPr/>
              </a:pPr>
              <a:t>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5A3F3D-04D4-44F1-9768-6BA1177B9A50}" type="slidenum">
              <a:rPr lang="en-US"/>
              <a:pPr>
                <a:defRPr/>
              </a:pPr>
              <a:t>‹#›</a:t>
            </a:fld>
            <a:endParaRPr lang="en-US"/>
          </a:p>
        </p:txBody>
      </p:sp>
    </p:spTree>
    <p:extLst>
      <p:ext uri="{BB962C8B-B14F-4D97-AF65-F5344CB8AC3E}">
        <p14:creationId xmlns:p14="http://schemas.microsoft.com/office/powerpoint/2010/main" val="263812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60A98E2-10D5-4708-AB68-C0C2AE12E619}" type="datetime1">
              <a:rPr lang="en-US"/>
              <a:pPr>
                <a:defRPr/>
              </a:pPr>
              <a:t>1/9/2017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17B2C5-DBB5-4688-ACF0-F5CF4114FAE1}" type="slidenum">
              <a:rPr lang="en-US"/>
              <a:pPr>
                <a:defRPr/>
              </a:pPr>
              <a:t>‹#›</a:t>
            </a:fld>
            <a:endParaRPr lang="en-US"/>
          </a:p>
        </p:txBody>
      </p:sp>
    </p:spTree>
    <p:extLst>
      <p:ext uri="{BB962C8B-B14F-4D97-AF65-F5344CB8AC3E}">
        <p14:creationId xmlns:p14="http://schemas.microsoft.com/office/powerpoint/2010/main" val="3843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D7958A-66F8-4201-9C39-34119909E94C}" type="datetime1">
              <a:rPr lang="en-US"/>
              <a:pPr>
                <a:defRPr/>
              </a:pPr>
              <a:t>1/9/2017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3E5B9F-F35C-4099-A7E0-794D8E65CA23}" type="slidenum">
              <a:rPr lang="en-US"/>
              <a:pPr>
                <a:defRPr/>
              </a:pPr>
              <a:t>‹#›</a:t>
            </a:fld>
            <a:endParaRPr lang="en-US"/>
          </a:p>
        </p:txBody>
      </p:sp>
    </p:spTree>
    <p:extLst>
      <p:ext uri="{BB962C8B-B14F-4D97-AF65-F5344CB8AC3E}">
        <p14:creationId xmlns:p14="http://schemas.microsoft.com/office/powerpoint/2010/main" val="173884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E2AAD6-B69A-4AA4-BC78-7CAC1E52DB07}" type="datetime1">
              <a:rPr lang="en-US"/>
              <a:pPr>
                <a:defRPr/>
              </a:pPr>
              <a:t>1/9/2017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5A480D-FB0F-4CFF-94D5-8BE78DCC9EDF}" type="slidenum">
              <a:rPr lang="en-US"/>
              <a:pPr>
                <a:defRPr/>
              </a:pPr>
              <a:t>‹#›</a:t>
            </a:fld>
            <a:endParaRPr lang="en-US"/>
          </a:p>
        </p:txBody>
      </p:sp>
    </p:spTree>
    <p:extLst>
      <p:ext uri="{BB962C8B-B14F-4D97-AF65-F5344CB8AC3E}">
        <p14:creationId xmlns:p14="http://schemas.microsoft.com/office/powerpoint/2010/main" val="220163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5B715B-4FD2-44F9-BD8C-4C345E914138}" type="datetime1">
              <a:rPr lang="en-US"/>
              <a:pPr>
                <a:defRPr/>
              </a:pPr>
              <a:t>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368526-2B30-42B1-81D7-BDC50516C1F6}" type="slidenum">
              <a:rPr lang="en-US"/>
              <a:pPr>
                <a:defRPr/>
              </a:pPr>
              <a:t>‹#›</a:t>
            </a:fld>
            <a:endParaRPr lang="en-US"/>
          </a:p>
        </p:txBody>
      </p:sp>
    </p:spTree>
    <p:extLst>
      <p:ext uri="{BB962C8B-B14F-4D97-AF65-F5344CB8AC3E}">
        <p14:creationId xmlns:p14="http://schemas.microsoft.com/office/powerpoint/2010/main" val="203403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17C35B-61FB-4F5F-A5AE-A0E6D136ED6A}" type="datetime1">
              <a:rPr lang="en-US"/>
              <a:pPr>
                <a:defRPr/>
              </a:pPr>
              <a:t>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D55346-0726-4D71-97D7-048B91D20218}" type="slidenum">
              <a:rPr lang="en-US"/>
              <a:pPr>
                <a:defRPr/>
              </a:pPr>
              <a:t>‹#›</a:t>
            </a:fld>
            <a:endParaRPr lang="en-US"/>
          </a:p>
        </p:txBody>
      </p:sp>
    </p:spTree>
    <p:extLst>
      <p:ext uri="{BB962C8B-B14F-4D97-AF65-F5344CB8AC3E}">
        <p14:creationId xmlns:p14="http://schemas.microsoft.com/office/powerpoint/2010/main" val="227837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5C6F8E4-5295-4965-8ABF-2DA2269F035E}" type="datetime1">
              <a:rPr lang="en-US"/>
              <a:pPr>
                <a:defRPr/>
              </a:pPr>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B3DC801-CC02-4E7F-A684-9A8173A74693}" type="slidenum">
              <a:rPr lang="en-US"/>
              <a:pPr>
                <a:defRPr/>
              </a:pPr>
              <a:t>‹#›</a:t>
            </a:fld>
            <a:endParaRPr lang="en-US"/>
          </a:p>
        </p:txBody>
      </p:sp>
      <p:sp>
        <p:nvSpPr>
          <p:cNvPr id="1031" name="Rectangle 6"/>
          <p:cNvSpPr>
            <a:spLocks noChangeArrowheads="1"/>
          </p:cNvSpPr>
          <p:nvPr userDrawn="1"/>
        </p:nvSpPr>
        <p:spPr bwMode="auto">
          <a:xfrm>
            <a:off x="3894138" y="3244850"/>
            <a:ext cx="1355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34" charset="0"/>
              </a:rPr>
              <a:t>0131334832</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D5614BC8-E091-4FA7-AED3-E967B90C4E74}" type="datetime1">
              <a:rPr lang="en-US"/>
              <a:pPr>
                <a:defRPr/>
              </a:pPr>
              <a:t>1/9/2017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tx2"/>
                </a:solidFill>
                <a:latin typeface="Tw Cen MT" pitchFamily="34"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9A74F18A-8194-4891-B8F8-2099575AD8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32" r:id="rId2"/>
    <p:sldLayoutId id="2147483737" r:id="rId3"/>
    <p:sldLayoutId id="2147483738" r:id="rId4"/>
    <p:sldLayoutId id="2147483739" r:id="rId5"/>
    <p:sldLayoutId id="2147483733" r:id="rId6"/>
    <p:sldLayoutId id="2147483740" r:id="rId7"/>
    <p:sldLayoutId id="2147483734" r:id="rId8"/>
    <p:sldLayoutId id="2147483741" r:id="rId9"/>
    <p:sldLayoutId id="2147483735" r:id="rId10"/>
    <p:sldLayoutId id="2147483742"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latin typeface="Tw Cen MT" pitchFamily="34" charset="0"/>
              </a:rPr>
              <a:t>Copyright </a:t>
            </a:r>
            <a:r>
              <a:rPr lang="en-US">
                <a:solidFill>
                  <a:schemeClr val="tx2"/>
                </a:solidFill>
                <a:latin typeface="Times New Roman" pitchFamily="18" charset="0"/>
                <a:cs typeface="Times New Roman" pitchFamily="18" charset="0"/>
              </a:rPr>
              <a:t>© Texas Education Agency, 2011.  All rights reserved.</a:t>
            </a:r>
            <a:endParaRPr lang="en-US">
              <a:solidFill>
                <a:schemeClr val="tx2"/>
              </a:solidFill>
              <a:latin typeface="Tw Cen MT" pitchFamily="34" charset="0"/>
            </a:endParaRPr>
          </a:p>
          <a:p>
            <a:pPr eaLnBrk="1" hangingPunct="1"/>
            <a:endParaRPr lang="en-US">
              <a:solidFill>
                <a:schemeClr val="tx2"/>
              </a:solidFill>
              <a:latin typeface="Tw Cen MT" pitchFamily="34" charset="0"/>
            </a:endParaRPr>
          </a:p>
        </p:txBody>
      </p:sp>
      <p:sp>
        <p:nvSpPr>
          <p:cNvPr id="6" name="Slide Number Placeholder 22"/>
          <p:cNvSpPr>
            <a:spLocks noGrp="1"/>
          </p:cNvSpPr>
          <p:nvPr>
            <p:ph type="sldNum" sz="quarter" idx="12"/>
          </p:nvPr>
        </p:nvSpPr>
        <p:spPr/>
        <p:txBody>
          <a:bodyPr>
            <a:normAutofit fontScale="85000" lnSpcReduction="20000"/>
          </a:bodyPr>
          <a:lstStyle/>
          <a:p>
            <a:pPr>
              <a:defRPr/>
            </a:pPr>
            <a:fld id="{C63D786D-A1A5-4961-BA25-AC119AB9F188}" type="slidenum">
              <a:rPr lang="en-US"/>
              <a:pPr>
                <a:defRPr/>
              </a:pPr>
              <a:t>1</a:t>
            </a:fld>
            <a:endParaRPr lang="en-US"/>
          </a:p>
        </p:txBody>
      </p:sp>
      <p:sp>
        <p:nvSpPr>
          <p:cNvPr id="17412" name="Title 1"/>
          <p:cNvSpPr>
            <a:spLocks noGrp="1"/>
          </p:cNvSpPr>
          <p:nvPr>
            <p:ph type="title"/>
          </p:nvPr>
        </p:nvSpPr>
        <p:spPr>
          <a:xfrm>
            <a:off x="612775" y="228600"/>
            <a:ext cx="8153400" cy="990600"/>
          </a:xfrm>
        </p:spPr>
        <p:txBody>
          <a:bodyPr/>
          <a:lstStyle/>
          <a:p>
            <a:pPr eaLnBrk="1" hangingPunct="1"/>
            <a:r>
              <a:rPr lang="en-US" dirty="0" smtClean="0"/>
              <a:t>Matt’s Apple Juice</a:t>
            </a:r>
            <a:endParaRPr lang="en-US" dirty="0" smtClean="0"/>
          </a:p>
        </p:txBody>
      </p:sp>
      <p:graphicFrame>
        <p:nvGraphicFramePr>
          <p:cNvPr id="4" name="Content Placeholder 3"/>
          <p:cNvGraphicFramePr>
            <a:graphicFrameLocks noGrp="1"/>
          </p:cNvGraphicFramePr>
          <p:nvPr>
            <p:ph sz="quarter" idx="1"/>
          </p:nvPr>
        </p:nvGraphicFramePr>
        <p:xfrm>
          <a:off x="7391400" y="76200"/>
          <a:ext cx="15240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4" name="TextBox 4"/>
          <p:cNvSpPr txBox="1">
            <a:spLocks noChangeArrowheads="1"/>
          </p:cNvSpPr>
          <p:nvPr/>
        </p:nvSpPr>
        <p:spPr bwMode="auto">
          <a:xfrm>
            <a:off x="607255" y="2053217"/>
            <a:ext cx="78486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dirty="0" smtClean="0">
                <a:latin typeface="Tw Cen MT" pitchFamily="34" charset="0"/>
              </a:rPr>
              <a:t>You are the proud new owner of Matt’s Apple Juice and are going to begin creating your product.  Fill in the next four slides with the factors of production needed to start making your product and getting it into the marketplace.</a:t>
            </a:r>
            <a:endParaRPr lang="en-US" sz="3200" dirty="0">
              <a:latin typeface="Tw Cen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latin typeface="Tw Cen MT" pitchFamily="34" charset="0"/>
              </a:rPr>
              <a:t>Copyright </a:t>
            </a:r>
            <a:r>
              <a:rPr lang="en-US">
                <a:solidFill>
                  <a:schemeClr val="tx2"/>
                </a:solidFill>
                <a:latin typeface="Times New Roman" pitchFamily="18" charset="0"/>
                <a:cs typeface="Times New Roman" pitchFamily="18" charset="0"/>
              </a:rPr>
              <a:t>© Texas Education Agency, 2011.  All rights reserved.</a:t>
            </a:r>
            <a:endParaRPr lang="en-US">
              <a:solidFill>
                <a:schemeClr val="tx2"/>
              </a:solidFill>
              <a:latin typeface="Tw Cen MT" pitchFamily="34" charset="0"/>
            </a:endParaRPr>
          </a:p>
          <a:p>
            <a:pPr eaLnBrk="1" hangingPunct="1"/>
            <a:endParaRPr lang="en-US">
              <a:solidFill>
                <a:schemeClr val="tx2"/>
              </a:solidFill>
              <a:latin typeface="Tw Cen MT" pitchFamily="34" charset="0"/>
            </a:endParaRPr>
          </a:p>
        </p:txBody>
      </p:sp>
      <p:sp>
        <p:nvSpPr>
          <p:cNvPr id="7" name="Slide Number Placeholder 22"/>
          <p:cNvSpPr>
            <a:spLocks noGrp="1"/>
          </p:cNvSpPr>
          <p:nvPr>
            <p:ph type="sldNum" sz="quarter" idx="12"/>
          </p:nvPr>
        </p:nvSpPr>
        <p:spPr/>
        <p:txBody>
          <a:bodyPr>
            <a:normAutofit fontScale="85000" lnSpcReduction="20000"/>
          </a:bodyPr>
          <a:lstStyle/>
          <a:p>
            <a:pPr>
              <a:defRPr/>
            </a:pPr>
            <a:fld id="{FD67CFD6-790A-4962-99D5-140BA298465A}" type="slidenum">
              <a:rPr lang="en-US"/>
              <a:pPr>
                <a:defRPr/>
              </a:pPr>
              <a:t>2</a:t>
            </a:fld>
            <a:endParaRPr lang="en-US"/>
          </a:p>
        </p:txBody>
      </p:sp>
      <p:sp>
        <p:nvSpPr>
          <p:cNvPr id="18436" name="Title 1"/>
          <p:cNvSpPr>
            <a:spLocks noGrp="1"/>
          </p:cNvSpPr>
          <p:nvPr>
            <p:ph type="title"/>
          </p:nvPr>
        </p:nvSpPr>
        <p:spPr>
          <a:xfrm>
            <a:off x="612775" y="228600"/>
            <a:ext cx="8153400" cy="990600"/>
          </a:xfrm>
        </p:spPr>
        <p:txBody>
          <a:bodyPr/>
          <a:lstStyle/>
          <a:p>
            <a:pPr lvl="0"/>
            <a:r>
              <a:rPr lang="en-US" dirty="0"/>
              <a:t>List Natural Resources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05476354"/>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7391400" y="76200"/>
          <a:ext cx="1524000" cy="99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48309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latin typeface="Tw Cen MT" pitchFamily="34" charset="0"/>
              </a:rPr>
              <a:t>Copyright </a:t>
            </a:r>
            <a:r>
              <a:rPr lang="en-US">
                <a:solidFill>
                  <a:schemeClr val="tx2"/>
                </a:solidFill>
                <a:latin typeface="Times New Roman" pitchFamily="18" charset="0"/>
                <a:cs typeface="Times New Roman" pitchFamily="18" charset="0"/>
              </a:rPr>
              <a:t>© Texas Education Agency, 2011.  All rights reserved.</a:t>
            </a:r>
            <a:endParaRPr lang="en-US">
              <a:solidFill>
                <a:schemeClr val="tx2"/>
              </a:solidFill>
              <a:latin typeface="Tw Cen MT" pitchFamily="34" charset="0"/>
            </a:endParaRPr>
          </a:p>
          <a:p>
            <a:pPr eaLnBrk="1" hangingPunct="1"/>
            <a:endParaRPr lang="en-US">
              <a:solidFill>
                <a:schemeClr val="tx2"/>
              </a:solidFill>
              <a:latin typeface="Tw Cen MT" pitchFamily="34" charset="0"/>
            </a:endParaRPr>
          </a:p>
        </p:txBody>
      </p:sp>
      <p:sp>
        <p:nvSpPr>
          <p:cNvPr id="7" name="Slide Number Placeholder 22"/>
          <p:cNvSpPr>
            <a:spLocks noGrp="1"/>
          </p:cNvSpPr>
          <p:nvPr>
            <p:ph type="sldNum" sz="quarter" idx="12"/>
          </p:nvPr>
        </p:nvSpPr>
        <p:spPr/>
        <p:txBody>
          <a:bodyPr>
            <a:normAutofit fontScale="85000" lnSpcReduction="20000"/>
          </a:bodyPr>
          <a:lstStyle/>
          <a:p>
            <a:pPr>
              <a:defRPr/>
            </a:pPr>
            <a:fld id="{FD67CFD6-790A-4962-99D5-140BA298465A}" type="slidenum">
              <a:rPr lang="en-US"/>
              <a:pPr>
                <a:defRPr/>
              </a:pPr>
              <a:t>3</a:t>
            </a:fld>
            <a:endParaRPr lang="en-US"/>
          </a:p>
        </p:txBody>
      </p:sp>
      <p:sp>
        <p:nvSpPr>
          <p:cNvPr id="18436" name="Title 1"/>
          <p:cNvSpPr>
            <a:spLocks noGrp="1"/>
          </p:cNvSpPr>
          <p:nvPr>
            <p:ph type="title"/>
          </p:nvPr>
        </p:nvSpPr>
        <p:spPr>
          <a:xfrm>
            <a:off x="612775" y="228600"/>
            <a:ext cx="8153400" cy="990600"/>
          </a:xfrm>
        </p:spPr>
        <p:txBody>
          <a:bodyPr/>
          <a:lstStyle/>
          <a:p>
            <a:pPr lvl="0"/>
            <a:r>
              <a:rPr lang="en-US" dirty="0"/>
              <a:t>List Labor Forces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72218810"/>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7391400" y="76200"/>
          <a:ext cx="1524000" cy="99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latin typeface="Tw Cen MT" pitchFamily="34" charset="0"/>
              </a:rPr>
              <a:t>Copyright </a:t>
            </a:r>
            <a:r>
              <a:rPr lang="en-US">
                <a:solidFill>
                  <a:schemeClr val="tx2"/>
                </a:solidFill>
                <a:latin typeface="Times New Roman" pitchFamily="18" charset="0"/>
                <a:cs typeface="Times New Roman" pitchFamily="18" charset="0"/>
              </a:rPr>
              <a:t>© Texas Education Agency, 2011.  All rights reserved.</a:t>
            </a:r>
            <a:endParaRPr lang="en-US">
              <a:solidFill>
                <a:schemeClr val="tx2"/>
              </a:solidFill>
              <a:latin typeface="Tw Cen MT" pitchFamily="34" charset="0"/>
            </a:endParaRPr>
          </a:p>
          <a:p>
            <a:pPr eaLnBrk="1" hangingPunct="1"/>
            <a:endParaRPr lang="en-US">
              <a:solidFill>
                <a:schemeClr val="tx2"/>
              </a:solidFill>
              <a:latin typeface="Tw Cen MT" pitchFamily="34" charset="0"/>
            </a:endParaRPr>
          </a:p>
        </p:txBody>
      </p:sp>
      <p:sp>
        <p:nvSpPr>
          <p:cNvPr id="7" name="Slide Number Placeholder 22"/>
          <p:cNvSpPr>
            <a:spLocks noGrp="1"/>
          </p:cNvSpPr>
          <p:nvPr>
            <p:ph type="sldNum" sz="quarter" idx="12"/>
          </p:nvPr>
        </p:nvSpPr>
        <p:spPr/>
        <p:txBody>
          <a:bodyPr>
            <a:normAutofit fontScale="85000" lnSpcReduction="20000"/>
          </a:bodyPr>
          <a:lstStyle/>
          <a:p>
            <a:pPr>
              <a:defRPr/>
            </a:pPr>
            <a:fld id="{FD67CFD6-790A-4962-99D5-140BA298465A}" type="slidenum">
              <a:rPr lang="en-US"/>
              <a:pPr>
                <a:defRPr/>
              </a:pPr>
              <a:t>4</a:t>
            </a:fld>
            <a:endParaRPr lang="en-US"/>
          </a:p>
        </p:txBody>
      </p:sp>
      <p:sp>
        <p:nvSpPr>
          <p:cNvPr id="18436" name="Title 1"/>
          <p:cNvSpPr>
            <a:spLocks noGrp="1"/>
          </p:cNvSpPr>
          <p:nvPr>
            <p:ph type="title"/>
          </p:nvPr>
        </p:nvSpPr>
        <p:spPr>
          <a:xfrm>
            <a:off x="33997" y="152400"/>
            <a:ext cx="8153400" cy="990600"/>
          </a:xfrm>
        </p:spPr>
        <p:txBody>
          <a:bodyPr/>
          <a:lstStyle/>
          <a:p>
            <a:pPr lvl="0"/>
            <a:r>
              <a:rPr lang="en-US" sz="3600" dirty="0"/>
              <a:t>List Buildings, Materials, and Equipment</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87661139"/>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7391400" y="76200"/>
          <a:ext cx="1524000" cy="99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23056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latin typeface="Tw Cen MT" pitchFamily="34" charset="0"/>
              </a:rPr>
              <a:t>Copyright </a:t>
            </a:r>
            <a:r>
              <a:rPr lang="en-US">
                <a:solidFill>
                  <a:schemeClr val="tx2"/>
                </a:solidFill>
                <a:latin typeface="Times New Roman" pitchFamily="18" charset="0"/>
                <a:cs typeface="Times New Roman" pitchFamily="18" charset="0"/>
              </a:rPr>
              <a:t>© Texas Education Agency, 2011.  All rights reserved.</a:t>
            </a:r>
            <a:endParaRPr lang="en-US">
              <a:solidFill>
                <a:schemeClr val="tx2"/>
              </a:solidFill>
              <a:latin typeface="Tw Cen MT" pitchFamily="34" charset="0"/>
            </a:endParaRPr>
          </a:p>
          <a:p>
            <a:pPr eaLnBrk="1" hangingPunct="1"/>
            <a:endParaRPr lang="en-US">
              <a:solidFill>
                <a:schemeClr val="tx2"/>
              </a:solidFill>
              <a:latin typeface="Tw Cen MT" pitchFamily="34" charset="0"/>
            </a:endParaRPr>
          </a:p>
        </p:txBody>
      </p:sp>
      <p:sp>
        <p:nvSpPr>
          <p:cNvPr id="7" name="Slide Number Placeholder 22"/>
          <p:cNvSpPr>
            <a:spLocks noGrp="1"/>
          </p:cNvSpPr>
          <p:nvPr>
            <p:ph type="sldNum" sz="quarter" idx="12"/>
          </p:nvPr>
        </p:nvSpPr>
        <p:spPr/>
        <p:txBody>
          <a:bodyPr>
            <a:normAutofit fontScale="85000" lnSpcReduction="20000"/>
          </a:bodyPr>
          <a:lstStyle/>
          <a:p>
            <a:pPr>
              <a:defRPr/>
            </a:pPr>
            <a:fld id="{FD67CFD6-790A-4962-99D5-140BA298465A}" type="slidenum">
              <a:rPr lang="en-US"/>
              <a:pPr>
                <a:defRPr/>
              </a:pPr>
              <a:t>5</a:t>
            </a:fld>
            <a:endParaRPr lang="en-US"/>
          </a:p>
        </p:txBody>
      </p:sp>
      <p:sp>
        <p:nvSpPr>
          <p:cNvPr id="18436" name="Title 1"/>
          <p:cNvSpPr>
            <a:spLocks noGrp="1"/>
          </p:cNvSpPr>
          <p:nvPr>
            <p:ph type="title"/>
          </p:nvPr>
        </p:nvSpPr>
        <p:spPr>
          <a:xfrm>
            <a:off x="612775" y="228600"/>
            <a:ext cx="8153400" cy="990600"/>
          </a:xfrm>
        </p:spPr>
        <p:txBody>
          <a:bodyPr/>
          <a:lstStyle/>
          <a:p>
            <a:pPr lvl="0"/>
            <a:r>
              <a:rPr lang="en-US" dirty="0"/>
              <a:t>List Creative Resources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25988593"/>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7391400" y="76200"/>
          <a:ext cx="1524000" cy="99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7319833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tors affecting a company’s Income statement&amp;quot;&quot;/&gt;&lt;property id=&quot;20307&quot; value=&quot;256&quot;/&gt;&lt;/object&gt;&lt;object type=&quot;3&quot; unique_id=&quot;10005&quot;&gt;&lt;property id=&quot;20148&quot; value=&quot;5&quot;/&gt;&lt;property id=&quot;20300&quot; value=&quot;Slide 2&quot;/&gt;&lt;property id=&quot;20307&quot; value=&quot;277&quot;/&gt;&lt;/object&gt;&lt;object type=&quot;3&quot; unique_id=&quot;10006&quot;&gt;&lt;property id=&quot;20148&quot; value=&quot;5&quot;/&gt;&lt;property id=&quot;20300&quot; value=&quot;Slide 3 - &amp;quot;Getting Started&amp;quot;&quot;/&gt;&lt;property id=&quot;20307&quot; value=&quot;266&quot;/&gt;&lt;/object&gt;&lt;object type=&quot;3&quot; unique_id=&quot;10007&quot;&gt;&lt;property id=&quot;20148&quot; value=&quot;5&quot;/&gt;&lt;property id=&quot;20300&quot; value=&quot;Slide 4 - &amp;quot;Name those FACTORS!&amp;quot;&quot;/&gt;&lt;property id=&quot;20307&quot; value=&quot;257&quot;/&gt;&lt;/object&gt;&lt;object type=&quot;3&quot; unique_id=&quot;10008&quot;&gt;&lt;property id=&quot;20148&quot; value=&quot;5&quot;/&gt;&lt;property id=&quot;20300&quot; value=&quot;Slide 5 - &amp;quot;Natural Resources&amp;quot;&quot;/&gt;&lt;property id=&quot;20307&quot; value=&quot;259&quot;/&gt;&lt;/object&gt;&lt;object type=&quot;3&quot; unique_id=&quot;10009&quot;&gt;&lt;property id=&quot;20148&quot; value=&quot;5&quot;/&gt;&lt;property id=&quot;20300&quot; value=&quot;Slide 6 - &amp;quot;Human Resources&amp;quot;&quot;/&gt;&lt;property id=&quot;20307&quot; value=&quot;258&quot;/&gt;&lt;/object&gt;&lt;object type=&quot;3&quot; unique_id=&quot;10010&quot;&gt;&lt;property id=&quot;20148&quot; value=&quot;5&quot;/&gt;&lt;property id=&quot;20300&quot; value=&quot;Slide 7 - &amp;quot;Capital Resources&amp;quot;&quot;/&gt;&lt;property id=&quot;20307&quot; value=&quot;265&quot;/&gt;&lt;/object&gt;&lt;object type=&quot;3&quot; unique_id=&quot;10011&quot;&gt;&lt;property id=&quot;20148&quot; value=&quot;5&quot;/&gt;&lt;property id=&quot;20300&quot; value=&quot;Slide 8 - &amp;quot;Entrepreneurial Resources&amp;quot;&quot;/&gt;&lt;property id=&quot;20307&quot; value=&quot;261&quot;/&gt;&lt;/object&gt;&lt;object type=&quot;3&quot; unique_id=&quot;10012&quot;&gt;&lt;property id=&quot;20148&quot; value=&quot;5&quot;/&gt;&lt;property id=&quot;20300&quot; value=&quot;Slide 9 - &amp;quot;Organize Your Thoughts&amp;quot;&quot;/&gt;&lt;property id=&quot;20307&quot; value=&quot;269&quot;/&gt;&lt;/object&gt;&lt;object type=&quot;3&quot; unique_id=&quot;10013&quot;&gt;&lt;property id=&quot;20148&quot; value=&quot;5&quot;/&gt;&lt;property id=&quot;20300&quot; value=&quot;Slide 10 - &amp;quot;What’s in an Income Statement?&amp;quot;&quot;/&gt;&lt;property id=&quot;20307&quot; value=&quot;262&quot;/&gt;&lt;/object&gt;&lt;object type=&quot;3&quot; unique_id=&quot;10014&quot;&gt;&lt;property id=&quot;20148&quot; value=&quot;5&quot;/&gt;&lt;property id=&quot;20300&quot; value=&quot;Slide 11 - &amp;quot;Income Statement Format (Sample)&amp;quot;&quot;/&gt;&lt;property id=&quot;20307&quot; value=&quot;263&quot;/&gt;&lt;/object&gt;&lt;object type=&quot;3&quot; unique_id=&quot;10015&quot;&gt;&lt;property id=&quot;20148&quot; value=&quot;5&quot;/&gt;&lt;property id=&quot;20300&quot; value=&quot;Slide 12 - &amp;quot;Calculating Net Income and Net Loss&amp;quot;&quot;/&gt;&lt;property id=&quot;20307&quot; value=&quot;264&quot;/&gt;&lt;/object&gt;&lt;object type=&quot;3&quot; unique_id=&quot;10016&quot;&gt;&lt;property id=&quot;20148&quot; value=&quot;5&quot;/&gt;&lt;property id=&quot;20300&quot; value=&quot;Slide 13 - &amp;quot;Tying it all together&amp;quot;&quot;/&gt;&lt;property id=&quot;20307&quot; value=&quot;270&quot;/&gt;&lt;/object&gt;&lt;object type=&quot;3&quot; unique_id=&quot;10017&quot;&gt;&lt;property id=&quot;20148&quot; value=&quot;5&quot;/&gt;&lt;property id=&quot;20300&quot; value=&quot;Slide 14 - &amp;quot;Increasing Revenue&amp;quot;&quot;/&gt;&lt;property id=&quot;20307&quot; value=&quot;267&quot;/&gt;&lt;/object&gt;&lt;object type=&quot;3&quot; unique_id=&quot;10018&quot;&gt;&lt;property id=&quot;20148&quot; value=&quot;5&quot;/&gt;&lt;property id=&quot;20300&quot; value=&quot;Slide 15 - &amp;quot;Decreasing Cost of Sales&amp;quot;&quot;/&gt;&lt;property id=&quot;20307&quot; value=&quot;271&quot;/&gt;&lt;/object&gt;&lt;object type=&quot;3&quot; unique_id=&quot;10019&quot;&gt;&lt;property id=&quot;20148&quot; value=&quot;5&quot;/&gt;&lt;property id=&quot;20300&quot; value=&quot;Slide 16 - &amp;quot;Decreasing Expenses&amp;quot;&quot;/&gt;&lt;property id=&quot;20307&quot; value=&quot;272&quot;/&gt;&lt;/object&gt;&lt;object type=&quot;3&quot; unique_id=&quot;10020&quot;&gt;&lt;property id=&quot;20148&quot; value=&quot;5&quot;/&gt;&lt;property id=&quot;20300&quot; value=&quot;Slide 17 - &amp;quot;Independent Activity&amp;quot;&quot;/&gt;&lt;property id=&quot;20307&quot; value=&quot;275&quot;/&gt;&lt;/object&gt;&lt;object type=&quot;3&quot; unique_id=&quot;10021&quot;&gt;&lt;property id=&quot;20148&quot; value=&quot;5&quot;/&gt;&lt;property id=&quot;20300&quot; value=&quot;Slide 18 - &amp;quot;Evaluation&amp;quot;&quot;/&gt;&lt;property id=&quot;20307&quot; value=&quot;274&quot;/&gt;&lt;/object&gt;&lt;object type=&quot;3&quot; unique_id=&quot;10022&quot;&gt;&lt;property id=&quot;20148&quot; value=&quot;5&quot;/&gt;&lt;property id=&quot;20300&quot; value=&quot;Slide 19 - &amp;quot;Evaluation&amp;quot;&quot;/&gt;&lt;property id=&quot;20307&quot; value=&quot;276&quot;/&gt;&lt;/object&gt;&lt;object type=&quot;3&quot; unique_id=&quot;10023&quot;&gt;&lt;property id=&quot;20148&quot; value=&quot;5&quot;/&gt;&lt;property id=&quot;20300&quot; value=&quot;Slide 20 - &amp;quot;Resources&amp;quot;&quot;/&gt;&lt;property id=&quot;20307&quot; value=&quot;268&quot;/&gt;&lt;/object&gt;&lt;/object&gt;&lt;/object&gt;&lt;/database&gt;"/>
  <p:tag name="SECTOMILLISECCONVERTED" val="1"/>
</p:tagLst>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1960</TotalTime>
  <Words>206</Words>
  <Application>Microsoft Office PowerPoint</Application>
  <PresentationFormat>On-screen Show (4:3)</PresentationFormat>
  <Paragraphs>53</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Times New Roman</vt:lpstr>
      <vt:lpstr>Tw Cen MT</vt:lpstr>
      <vt:lpstr>Wingdings</vt:lpstr>
      <vt:lpstr>Wingdings 2</vt:lpstr>
      <vt:lpstr>Custom Design</vt:lpstr>
      <vt:lpstr>Median</vt:lpstr>
      <vt:lpstr>Matt’s Apple Juice</vt:lpstr>
      <vt:lpstr>List Natural Resources</vt:lpstr>
      <vt:lpstr>List Labor Forces</vt:lpstr>
      <vt:lpstr>List Buildings, Materials, and Equipment</vt:lpstr>
      <vt:lpstr>List Creative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DUNN, CHRISTIAN</cp:lastModifiedBy>
  <cp:revision>113</cp:revision>
  <dcterms:created xsi:type="dcterms:W3CDTF">2010-02-12T17:33:01Z</dcterms:created>
  <dcterms:modified xsi:type="dcterms:W3CDTF">2017-01-09T14:32:42Z</dcterms:modified>
</cp:coreProperties>
</file>