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5" r:id="rId3"/>
    <p:sldId id="324" r:id="rId4"/>
    <p:sldId id="323" r:id="rId5"/>
    <p:sldId id="322" r:id="rId6"/>
    <p:sldId id="357" r:id="rId7"/>
    <p:sldId id="360" r:id="rId8"/>
    <p:sldId id="363" r:id="rId9"/>
    <p:sldId id="361" r:id="rId10"/>
    <p:sldId id="350" r:id="rId11"/>
    <p:sldId id="351" r:id="rId12"/>
    <p:sldId id="352" r:id="rId13"/>
    <p:sldId id="353" r:id="rId14"/>
    <p:sldId id="362" r:id="rId15"/>
    <p:sldId id="309" r:id="rId16"/>
    <p:sldId id="310" r:id="rId17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8" y="461"/>
      </p:cViewPr>
      <p:guideLst>
        <p:guide orient="horz" pos="528"/>
        <p:guide pos="1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7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8E9E-8457-4156-8570-7BB018172582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7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658B-3717-41D2-AECE-41C5F9EAF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BA287-D4F3-49BA-9B2A-7341F8ABC070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5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C19-6C4A-4AFD-A0D4-AA9A491C0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25" y="76200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6572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143000" indent="-228600">
              <a:spcBef>
                <a:spcPts val="0"/>
              </a:spcBef>
              <a:buFont typeface="Arial" panose="020B0604020202020204" pitchFamily="34" charset="0"/>
              <a:buChar char="•"/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5" y="6547104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6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6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1EC4-61A1-4EB1-B0FB-007E3B670D56}" type="datetime1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14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Work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choosing to work smart every day through consistent behavior, resulting in increased productivity</a:t>
            </a:r>
          </a:p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taking more breaks</a:t>
            </a:r>
          </a:p>
          <a:p>
            <a:pPr lvl="2"/>
            <a:r>
              <a:rPr lang="en-US" dirty="0"/>
              <a:t>after several long hours of work, take a moment to refresh by going for a walk or grabbing lunch or a snack</a:t>
            </a:r>
          </a:p>
          <a:p>
            <a:pPr lvl="1"/>
            <a:r>
              <a:rPr lang="en-US" dirty="0"/>
              <a:t>using the morning to focus</a:t>
            </a:r>
          </a:p>
          <a:p>
            <a:pPr lvl="2"/>
            <a:r>
              <a:rPr lang="en-US" dirty="0"/>
              <a:t>start the day by ignoring e-mails and getting in a good breakfast, meditating or working out to fuel for a productive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Work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tackling challenging tasks before lunch</a:t>
            </a:r>
          </a:p>
          <a:p>
            <a:pPr lvl="2"/>
            <a:r>
              <a:rPr lang="en-US" dirty="0"/>
              <a:t>finish the most challenging work first and save meetings or busy work for the afternoon</a:t>
            </a:r>
          </a:p>
          <a:p>
            <a:pPr lvl="1"/>
            <a:r>
              <a:rPr lang="en-US" dirty="0"/>
              <a:t>creating a system</a:t>
            </a:r>
          </a:p>
          <a:p>
            <a:pPr lvl="2"/>
            <a:r>
              <a:rPr lang="en-US" dirty="0"/>
              <a:t>plan and create a schedule for the day and stay organized </a:t>
            </a:r>
          </a:p>
          <a:p>
            <a:pPr lvl="1"/>
            <a:r>
              <a:rPr lang="en-US" dirty="0"/>
              <a:t>stop multi-tasking</a:t>
            </a:r>
          </a:p>
          <a:p>
            <a:pPr lvl="2"/>
            <a:r>
              <a:rPr lang="en-US" dirty="0"/>
              <a:t>concentrate on one task at                                    a time and work at a                                                steady 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67200"/>
            <a:ext cx="3048000" cy="203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Work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developing a positive attitude</a:t>
            </a:r>
          </a:p>
          <a:p>
            <a:pPr lvl="2"/>
            <a:r>
              <a:rPr lang="en-US" dirty="0"/>
              <a:t>create goals, provide a strong work ethic, value good attendance and punctuality and realize the importance of rest and relaxation</a:t>
            </a:r>
          </a:p>
          <a:p>
            <a:pPr lvl="2"/>
            <a:endParaRPr lang="en-US" dirty="0"/>
          </a:p>
          <a:p>
            <a:r>
              <a:rPr lang="en-US" dirty="0"/>
              <a:t>What are some productive work habits you </a:t>
            </a:r>
            <a:r>
              <a:rPr lang="en-US"/>
              <a:t>already think you have?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Productive Work Habits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Jim is always multi-tasking several projects and forgets to take breaks during the day</a:t>
            </a:r>
          </a:p>
          <a:p>
            <a:r>
              <a:rPr lang="en-US" dirty="0"/>
              <a:t>Smith tackles his challenging work in the morning and concentrates on one task at a time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		Who is displaying productive work </a:t>
            </a:r>
          </a:p>
          <a:p>
            <a:pPr>
              <a:buNone/>
            </a:pPr>
            <a:r>
              <a:rPr lang="en-US" dirty="0"/>
              <a:t>				habit practices?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Stress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79178" cy="51657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In groups of two brainstorm and research common techniques which are used to manage stress. For example, using a stress ball. 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Create a PowerPoint presentation which includes the following information </a:t>
            </a:r>
            <a:r>
              <a:rPr lang="en-US" sz="1800" dirty="0"/>
              <a:t>(12 slides including title slide &amp; citations)</a:t>
            </a:r>
            <a:r>
              <a:rPr lang="en-US" sz="2400" dirty="0"/>
              <a:t>:</a:t>
            </a:r>
            <a:r>
              <a:rPr lang="en-US" sz="2800" dirty="0"/>
              <a:t> </a:t>
            </a:r>
          </a:p>
          <a:p>
            <a:pPr lvl="2"/>
            <a:r>
              <a:rPr lang="en-US" sz="2000" dirty="0"/>
              <a:t>What is stress management?</a:t>
            </a:r>
          </a:p>
          <a:p>
            <a:pPr lvl="2"/>
            <a:r>
              <a:rPr lang="en-US" sz="2000" dirty="0"/>
              <a:t>Three stress management techniques</a:t>
            </a:r>
          </a:p>
          <a:p>
            <a:pPr lvl="2"/>
            <a:r>
              <a:rPr lang="en-US" sz="2000" dirty="0"/>
              <a:t>Three benefits of stress management</a:t>
            </a:r>
          </a:p>
          <a:p>
            <a:pPr lvl="2"/>
            <a:r>
              <a:rPr lang="en-US" sz="2000" dirty="0"/>
              <a:t>Three effects of not managing stress </a:t>
            </a:r>
          </a:p>
          <a:p>
            <a:pPr marL="914400" lvl="2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3. Be sure to cite all sources used on a slide at the end.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4. When complete turn in to </a:t>
            </a:r>
            <a:r>
              <a:rPr lang="en-US" sz="2400" b="1" u="sng" dirty="0"/>
              <a:t>WWW.PHSBMF.WEEBLY.COM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28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Heathfield, Susan </a:t>
            </a:r>
            <a:r>
              <a:rPr lang="en-US" sz="2200" i="1" dirty="0"/>
              <a:t>Human Resources </a:t>
            </a:r>
            <a:r>
              <a:rPr lang="en-US" sz="2200" dirty="0"/>
              <a:t>http://humanresources.about.com 2014</a:t>
            </a:r>
          </a:p>
          <a:p>
            <a:r>
              <a:rPr lang="en-US" sz="2200" i="1" dirty="0"/>
              <a:t>Mind Tools The Toolkit </a:t>
            </a:r>
            <a:r>
              <a:rPr lang="en-US" sz="2200" dirty="0"/>
              <a:t>http://www.midtools.com/fulltoolkit.htm 2014</a:t>
            </a:r>
          </a:p>
          <a:p>
            <a:r>
              <a:rPr lang="en-US" sz="2200" i="1" dirty="0"/>
              <a:t>Employee Motivation Skills </a:t>
            </a:r>
            <a:r>
              <a:rPr lang="en-US" sz="2200" dirty="0"/>
              <a:t>www.employee-motivation-skills.com 2013</a:t>
            </a:r>
          </a:p>
          <a:p>
            <a:r>
              <a:rPr lang="en-US" sz="2200" i="1" dirty="0"/>
              <a:t>Employability Skills from Framework to Practice </a:t>
            </a:r>
            <a:r>
              <a:rPr lang="en-US" sz="2200" dirty="0"/>
              <a:t>http://www.nssc.natese.gov.au/_data_assets_pdf_file/0010/69454/employability_skills_from_frameowrk_to_practices.pdf 2006</a:t>
            </a:r>
          </a:p>
          <a:p>
            <a:r>
              <a:rPr lang="en-US" sz="2200" i="1" dirty="0"/>
              <a:t>Top 10 Employability Skills </a:t>
            </a:r>
            <a:r>
              <a:rPr lang="en-US" sz="2200" dirty="0"/>
              <a:t>http://www.exeter.ac.uk/ambassadors/HESTEM/resources/General/STEMNET%20Employability%20skills%20guide.pdf</a:t>
            </a:r>
          </a:p>
          <a:p>
            <a:r>
              <a:rPr lang="en-US" sz="2200" i="1" dirty="0"/>
              <a:t>Employability Skills – Skills You Need for a Job </a:t>
            </a:r>
            <a:r>
              <a:rPr lang="en-US" sz="2200" dirty="0"/>
              <a:t>www.skillsyouneed.com/general/employability-skills.html 2014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16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2200" y="621784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CEV Multimedia, Ltd.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© MMXV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23965"/>
            <a:ext cx="3886200" cy="4732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Production Coordinator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Stevi Huffaker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Graphic Designer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Melody Rowell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Brand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Megan O’Quinn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V.P. of Brand Management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690534" y="2538948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Executive Producer</a:t>
            </a:r>
          </a:p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Gordon W. Davis, Ph.D.</a:t>
            </a:r>
          </a:p>
        </p:txBody>
      </p:sp>
    </p:spTree>
    <p:extLst>
      <p:ext uri="{BB962C8B-B14F-4D97-AF65-F5344CB8AC3E}">
        <p14:creationId xmlns:p14="http://schemas.microsoft.com/office/powerpoint/2010/main" val="381030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ability to cope with job stress which benefits an individuals personal and professional life</a:t>
            </a:r>
          </a:p>
          <a:p>
            <a:endParaRPr lang="en-US" dirty="0"/>
          </a:p>
          <a:p>
            <a:r>
              <a:rPr lang="en-US" dirty="0"/>
              <a:t>Can result in the following:</a:t>
            </a:r>
          </a:p>
          <a:p>
            <a:pPr lvl="1"/>
            <a:r>
              <a:rPr lang="en-US" dirty="0"/>
              <a:t>greater productivity in the workplace</a:t>
            </a:r>
          </a:p>
          <a:p>
            <a:pPr lvl="1"/>
            <a:r>
              <a:rPr lang="en-US" dirty="0"/>
              <a:t>improved mental and physical health</a:t>
            </a:r>
          </a:p>
          <a:p>
            <a:pPr lvl="1"/>
            <a:r>
              <a:rPr lang="en-US" dirty="0"/>
              <a:t>greater success in life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identification</a:t>
            </a:r>
          </a:p>
          <a:p>
            <a:pPr lvl="2"/>
            <a:r>
              <a:rPr lang="en-US" dirty="0"/>
              <a:t>recognizing what causes stress and developing ways to reduce it both mentally and physically</a:t>
            </a:r>
          </a:p>
          <a:p>
            <a:pPr lvl="1"/>
            <a:r>
              <a:rPr lang="en-US" dirty="0"/>
              <a:t>utilization</a:t>
            </a:r>
          </a:p>
          <a:p>
            <a:pPr lvl="2"/>
            <a:r>
              <a:rPr lang="en-US" dirty="0"/>
              <a:t>managing workloads and productivity by using available in-house and outside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9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positivity</a:t>
            </a:r>
          </a:p>
          <a:p>
            <a:pPr lvl="2"/>
            <a:r>
              <a:rPr lang="en-US" dirty="0"/>
              <a:t>reacting in a manner which maintains a positive attitude</a:t>
            </a:r>
          </a:p>
          <a:p>
            <a:pPr lvl="1"/>
            <a:r>
              <a:rPr lang="en-US" dirty="0"/>
              <a:t>flexibility	</a:t>
            </a:r>
          </a:p>
          <a:p>
            <a:pPr lvl="2"/>
            <a:r>
              <a:rPr lang="en-US" dirty="0"/>
              <a:t>easily making changes to better meet business needs</a:t>
            </a:r>
          </a:p>
          <a:p>
            <a:pPr lvl="1"/>
            <a:r>
              <a:rPr lang="en-US" dirty="0"/>
              <a:t>separation</a:t>
            </a:r>
          </a:p>
          <a:p>
            <a:pPr lvl="2"/>
            <a:r>
              <a:rPr lang="en-US" dirty="0"/>
              <a:t>setting boundaries and establishing routines to be able to separate home and work stress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7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en-US" sz="3200" dirty="0"/>
              <a:t>Jane is experiencing stress at work, she has decided to try walking for one hour every day to help alleviate her stress 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3200" dirty="0"/>
              <a:t>John does not create a balanced schedule, prioritize his tasks or take care of himself physically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Who is displaying good stress management practices?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1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Work-Life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65725"/>
          </a:xfrm>
        </p:spPr>
        <p:txBody>
          <a:bodyPr/>
          <a:lstStyle/>
          <a:p>
            <a:r>
              <a:rPr lang="en-US" dirty="0"/>
              <a:t>Is defined as an employee prioritizing between work productivity, responsibilities and their lifestyle outside of work, such as family life </a:t>
            </a:r>
          </a:p>
          <a:p>
            <a:r>
              <a:rPr lang="en-US" dirty="0"/>
              <a:t>Includes:</a:t>
            </a:r>
          </a:p>
          <a:p>
            <a:pPr lvl="1"/>
            <a:r>
              <a:rPr lang="en-US" dirty="0"/>
              <a:t>creating downtime </a:t>
            </a:r>
          </a:p>
          <a:p>
            <a:pPr lvl="2"/>
            <a:r>
              <a:rPr lang="en-US" dirty="0"/>
              <a:t>making a point to schedule time with family and friends during the week </a:t>
            </a:r>
          </a:p>
          <a:p>
            <a:pPr lvl="1"/>
            <a:r>
              <a:rPr lang="en-US" dirty="0"/>
              <a:t>exercising</a:t>
            </a:r>
          </a:p>
          <a:p>
            <a:pPr lvl="2"/>
            <a:r>
              <a:rPr lang="en-US" dirty="0"/>
              <a:t>making time for exercise, it will reduce stress, improve health and create more energy for the day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Work-Life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dropping activities which reduce your time or energy</a:t>
            </a:r>
          </a:p>
          <a:p>
            <a:pPr lvl="2"/>
            <a:r>
              <a:rPr lang="en-US" dirty="0"/>
              <a:t>avoid negative gossiping and venting by other employees and limit time on the web and social media</a:t>
            </a:r>
          </a:p>
          <a:p>
            <a:pPr lvl="1"/>
            <a:r>
              <a:rPr lang="en-US" dirty="0"/>
              <a:t>taking time for relaxation</a:t>
            </a:r>
          </a:p>
          <a:p>
            <a:pPr lvl="2"/>
            <a:r>
              <a:rPr lang="en-US" dirty="0"/>
              <a:t>take a few minutes out                                               of the day to do something                                               to recharge yourself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14800"/>
            <a:ext cx="3048000" cy="202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Work-Life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examples of how you balance your work (school) and your personal life?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5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Work-Life Balance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Mary often spends time in the morning with other employees gossiping about others and complaining about their work</a:t>
            </a:r>
          </a:p>
          <a:p>
            <a:r>
              <a:rPr lang="en-US" dirty="0"/>
              <a:t>Jennifer takes a few minutes out of her day to recharge and often exercises during her lunch break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Who is displaying better work-life</a:t>
            </a:r>
          </a:p>
          <a:p>
            <a:pPr>
              <a:buNone/>
            </a:pPr>
            <a:r>
              <a:rPr lang="en-US" dirty="0"/>
              <a:t>			balance practices?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5919</TotalTime>
  <Words>719</Words>
  <Application>Microsoft Office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Stress Management</vt:lpstr>
      <vt:lpstr>Stress Management Skills</vt:lpstr>
      <vt:lpstr>Stress Management Skills</vt:lpstr>
      <vt:lpstr>Stress Management Example</vt:lpstr>
      <vt:lpstr>Work-Life Balance</vt:lpstr>
      <vt:lpstr>Work-Life Balance</vt:lpstr>
      <vt:lpstr>Work-Life Balance</vt:lpstr>
      <vt:lpstr>Work-Life Balance Example</vt:lpstr>
      <vt:lpstr>Productive Work Habits</vt:lpstr>
      <vt:lpstr>Productive Work Habits</vt:lpstr>
      <vt:lpstr>Productive Work Habits</vt:lpstr>
      <vt:lpstr>Productive Work Habits Example</vt:lpstr>
      <vt:lpstr>Managing Stress Assignment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Huffaker</dc:creator>
  <cp:lastModifiedBy>DUNN, CHRISTIAN</cp:lastModifiedBy>
  <cp:revision>231</cp:revision>
  <cp:lastPrinted>2015-01-27T21:10:07Z</cp:lastPrinted>
  <dcterms:created xsi:type="dcterms:W3CDTF">2014-12-27T08:41:32Z</dcterms:created>
  <dcterms:modified xsi:type="dcterms:W3CDTF">2017-09-25T12:33:31Z</dcterms:modified>
</cp:coreProperties>
</file>