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67" r:id="rId4"/>
    <p:sldId id="269" r:id="rId5"/>
    <p:sldId id="293" r:id="rId6"/>
    <p:sldId id="318" r:id="rId7"/>
    <p:sldId id="272" r:id="rId8"/>
    <p:sldId id="273" r:id="rId9"/>
    <p:sldId id="274" r:id="rId10"/>
    <p:sldId id="319" r:id="rId11"/>
    <p:sldId id="347" r:id="rId12"/>
    <p:sldId id="349" r:id="rId13"/>
    <p:sldId id="280" r:id="rId14"/>
    <p:sldId id="346" r:id="rId15"/>
    <p:sldId id="295" r:id="rId16"/>
    <p:sldId id="294" r:id="rId17"/>
    <p:sldId id="326" r:id="rId18"/>
    <p:sldId id="320" r:id="rId19"/>
    <p:sldId id="348" r:id="rId20"/>
    <p:sldId id="309" r:id="rId21"/>
    <p:sldId id="310" r:id="rId22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6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108"/>
      </p:cViewPr>
      <p:guideLst>
        <p:guide orient="horz" pos="528"/>
        <p:guide pos="1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71" y="1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68E9E-8457-4156-8570-7BB01817258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145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71" y="8760145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658B-3717-41D2-AECE-41C5F9EAF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4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BA287-D4F3-49BA-9B2A-7341F8ABC070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5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6C19-6C4A-4AFD-A0D4-AA9A491C0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8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25" y="76200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6572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143000" indent="-228600">
              <a:spcBef>
                <a:spcPts val="0"/>
              </a:spcBef>
              <a:buFont typeface="Arial" panose="020B0604020202020204" pitchFamily="34" charset="0"/>
              <a:buChar char="•"/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5" y="6547104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6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6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1EC4-61A1-4EB1-B0FB-007E3B670D56}" type="datetime1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14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participates in </a:t>
            </a:r>
            <a:r>
              <a:rPr lang="en-US" sz="3200" dirty="0" smtClean="0"/>
              <a:t>group discussions </a:t>
            </a:r>
            <a:r>
              <a:rPr lang="en-US" sz="3200" dirty="0"/>
              <a:t>and inspires others while facilitating success, she </a:t>
            </a:r>
            <a:r>
              <a:rPr lang="en-US" sz="3200" dirty="0" smtClean="0"/>
              <a:t>encourages individuals </a:t>
            </a:r>
            <a:r>
              <a:rPr lang="en-US" sz="3200" dirty="0"/>
              <a:t>to get </a:t>
            </a:r>
            <a:r>
              <a:rPr lang="en-US" sz="3200" dirty="0" smtClean="0"/>
              <a:t>on board </a:t>
            </a:r>
            <a:r>
              <a:rPr lang="en-US" sz="3200" dirty="0"/>
              <a:t>and </a:t>
            </a:r>
            <a:r>
              <a:rPr lang="en-US" sz="3200" dirty="0" smtClean="0"/>
              <a:t>upholds </a:t>
            </a:r>
            <a:r>
              <a:rPr lang="en-US" sz="3200" dirty="0"/>
              <a:t>herself to a high </a:t>
            </a:r>
            <a:r>
              <a:rPr lang="en-US" sz="3200" dirty="0" smtClean="0"/>
              <a:t>standard to lead by example</a:t>
            </a:r>
            <a:endParaRPr lang="en-US" sz="3200" dirty="0"/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/>
              <a:t>John on the other hand, has a lack of energy, is </a:t>
            </a:r>
            <a:r>
              <a:rPr lang="en-US" sz="3200" dirty="0" smtClean="0"/>
              <a:t>pessimistic </a:t>
            </a:r>
            <a:r>
              <a:rPr lang="en-US" sz="3200" dirty="0"/>
              <a:t>and lacks interpersonal </a:t>
            </a:r>
            <a:r>
              <a:rPr lang="en-US" sz="3200" dirty="0" smtClean="0"/>
              <a:t>skills</a:t>
            </a:r>
          </a:p>
          <a:p>
            <a:pPr marL="288925"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175" lvl="1" indent="0" algn="ctr">
              <a:buNone/>
            </a:pPr>
            <a:r>
              <a:rPr lang="en-US" sz="3200" dirty="0" smtClean="0"/>
              <a:t>Who is the better leader?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Leadership Styles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2000" dirty="0" smtClean="0"/>
              <a:t>Read the following statements and rate </a:t>
            </a:r>
            <a:r>
              <a:rPr lang="en-US" sz="2000" dirty="0"/>
              <a:t>how true the following statements are as they pertain to you, with 1 being untrue and 10 being true. </a:t>
            </a:r>
            <a:endParaRPr lang="en-US" sz="2000" dirty="0" smtClean="0"/>
          </a:p>
          <a:p>
            <a:pPr marL="288925"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2000" dirty="0" smtClean="0"/>
              <a:t>Once </a:t>
            </a:r>
            <a:r>
              <a:rPr lang="en-US" sz="2000" dirty="0"/>
              <a:t>everyone is finished, </a:t>
            </a:r>
            <a:r>
              <a:rPr lang="en-US" sz="2000" dirty="0" smtClean="0"/>
              <a:t>I will </a:t>
            </a:r>
            <a:r>
              <a:rPr lang="en-US" sz="2000" dirty="0"/>
              <a:t>read out the color that corresponds with each question, and you will enter this in the “Leadership Code” column. </a:t>
            </a:r>
            <a:endParaRPr lang="en-US" sz="2000" dirty="0" smtClean="0"/>
          </a:p>
          <a:p>
            <a:pPr marL="288925"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2000" dirty="0" smtClean="0"/>
              <a:t>Once </a:t>
            </a:r>
            <a:r>
              <a:rPr lang="en-US" sz="2000" dirty="0"/>
              <a:t>you’ve tallied your scores for each color, your teacher will read out what each color means in terms of your leadership style. </a:t>
            </a:r>
            <a:endParaRPr lang="en-US" sz="2000" dirty="0" smtClean="0"/>
          </a:p>
          <a:p>
            <a:pPr marL="288925"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2000" dirty="0" smtClean="0"/>
              <a:t>It </a:t>
            </a:r>
            <a:r>
              <a:rPr lang="en-US" sz="2000" dirty="0"/>
              <a:t>is important to note that you may have more than one leadership style, but in this exercise, you are identifying your strongest leadership tendency.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Leadership Styles Quiz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324600" cy="53366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ability to plan and execute control over the amount of time spent on specific activities to effectively accomplish goals in a timely manner</a:t>
            </a:r>
          </a:p>
          <a:p>
            <a:r>
              <a:rPr lang="en-US" dirty="0" smtClean="0"/>
              <a:t>Includes punctuality, which is defined as the ability to complete tasks and fulfill obligations in a timely manner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612" y="6153090"/>
            <a:ext cx="8770776" cy="400110"/>
          </a:xfrm>
          <a:prstGeom prst="rect">
            <a:avLst/>
          </a:prstGeom>
          <a:solidFill>
            <a:srgbClr val="7C8284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 Fact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Punctuality is also referred to as being “on time.”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lead to the following:</a:t>
            </a:r>
          </a:p>
          <a:p>
            <a:pPr lvl="1"/>
            <a:r>
              <a:rPr lang="en-US" dirty="0" smtClean="0"/>
              <a:t>greater productivity and efficiency</a:t>
            </a:r>
          </a:p>
          <a:p>
            <a:pPr lvl="1"/>
            <a:r>
              <a:rPr lang="en-US" dirty="0" smtClean="0"/>
              <a:t>better professional status</a:t>
            </a:r>
          </a:p>
          <a:p>
            <a:pPr lvl="1"/>
            <a:r>
              <a:rPr lang="en-US" dirty="0" smtClean="0"/>
              <a:t>less stress in the workplace</a:t>
            </a:r>
          </a:p>
          <a:p>
            <a:pPr lvl="1"/>
            <a:r>
              <a:rPr lang="en-US" dirty="0" smtClean="0"/>
              <a:t>increased opportunities for advancement</a:t>
            </a:r>
          </a:p>
          <a:p>
            <a:pPr lvl="1"/>
            <a:r>
              <a:rPr lang="en-US" dirty="0" smtClean="0"/>
              <a:t>greater opportunities to attain important career goals</a:t>
            </a:r>
          </a:p>
          <a:p>
            <a:pPr lvl="1"/>
            <a:r>
              <a:rPr lang="en-US" dirty="0" smtClean="0"/>
              <a:t>providing reliability</a:t>
            </a:r>
          </a:p>
          <a:p>
            <a:pPr lvl="1"/>
            <a:r>
              <a:rPr lang="en-US" dirty="0" smtClean="0"/>
              <a:t>building personal                                         relationships</a:t>
            </a:r>
          </a:p>
          <a:p>
            <a:pPr lvl="1"/>
            <a:r>
              <a:rPr lang="en-US" dirty="0" smtClean="0"/>
              <a:t>inspiring others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94426"/>
            <a:ext cx="3581400" cy="2388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46725"/>
          </a:xfrm>
        </p:spPr>
        <p:txBody>
          <a:bodyPr/>
          <a:lstStyle/>
          <a:p>
            <a:r>
              <a:rPr lang="en-US" dirty="0"/>
              <a:t>Can be implemented through: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prioritizing</a:t>
            </a:r>
          </a:p>
          <a:p>
            <a:pPr lvl="2"/>
            <a:r>
              <a:rPr lang="en-US" dirty="0" smtClean="0"/>
              <a:t>deciding what tasks are urgent or important and completing those items first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setting goals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ability to designate short-term goals such as deadlines and long-term goals such as growth within the company and strive to complete each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avoiding procrastination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ability to schedule tasks within the correct time frame and understanding the task must be completed on time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943600" cy="5165725"/>
          </a:xfrm>
        </p:spPr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productivity</a:t>
            </a:r>
          </a:p>
          <a:p>
            <a:pPr lvl="2"/>
            <a:r>
              <a:rPr lang="en-US" dirty="0" smtClean="0"/>
              <a:t>developing a regular work routine by finding more efficient ways to complete tasks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erformance</a:t>
            </a:r>
          </a:p>
          <a:p>
            <a:pPr lvl="2"/>
            <a:r>
              <a:rPr lang="en-US" dirty="0" smtClean="0"/>
              <a:t>breaking down tasks into easy to complete steps and keeping a positive attitude toward frustrations and 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shutterstock_139253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5100" y="2155958"/>
            <a:ext cx="2209800" cy="3308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17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responsibility</a:t>
            </a:r>
            <a:endParaRPr lang="en-US" dirty="0"/>
          </a:p>
          <a:p>
            <a:pPr lvl="2"/>
            <a:r>
              <a:rPr lang="en-US" dirty="0" smtClean="0"/>
              <a:t>organizing personal workloads, developing </a:t>
            </a:r>
            <a:r>
              <a:rPr lang="en-US" dirty="0"/>
              <a:t>and </a:t>
            </a:r>
            <a:r>
              <a:rPr lang="en-US" dirty="0" smtClean="0"/>
              <a:t>practicing </a:t>
            </a:r>
            <a:r>
              <a:rPr lang="en-US" dirty="0"/>
              <a:t>good work habits</a:t>
            </a:r>
          </a:p>
          <a:p>
            <a:pPr lvl="1"/>
            <a:r>
              <a:rPr lang="en-US" dirty="0"/>
              <a:t>teamwork</a:t>
            </a:r>
          </a:p>
          <a:p>
            <a:pPr lvl="2"/>
            <a:r>
              <a:rPr lang="en-US" dirty="0" smtClean="0"/>
              <a:t>assisting with other </a:t>
            </a:r>
            <a:r>
              <a:rPr lang="en-US" dirty="0"/>
              <a:t>duties </a:t>
            </a:r>
            <a:r>
              <a:rPr lang="en-US" dirty="0" smtClean="0"/>
              <a:t>in </a:t>
            </a:r>
            <a:r>
              <a:rPr lang="en-US" dirty="0"/>
              <a:t>the business as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273985"/>
            <a:ext cx="3048000" cy="2313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759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Management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always works on tasks with the highest priority, sets aside time for planning and </a:t>
            </a:r>
            <a:r>
              <a:rPr lang="en-US" sz="3200" dirty="0" smtClean="0"/>
              <a:t>scheduling </a:t>
            </a:r>
            <a:r>
              <a:rPr lang="en-US" sz="3200" dirty="0"/>
              <a:t>and finishes projects within the deadline</a:t>
            </a:r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/>
              <a:t>John </a:t>
            </a:r>
            <a:r>
              <a:rPr lang="en-US" sz="3200" dirty="0" smtClean="0"/>
              <a:t>procrastinates</a:t>
            </a:r>
            <a:r>
              <a:rPr lang="en-US" sz="3200" dirty="0"/>
              <a:t>, misses </a:t>
            </a:r>
            <a:r>
              <a:rPr lang="en-US" sz="3200" dirty="0" smtClean="0"/>
              <a:t>deadlines </a:t>
            </a:r>
            <a:r>
              <a:rPr lang="en-US" sz="3200" dirty="0"/>
              <a:t>and allows other people to pick up his </a:t>
            </a:r>
            <a:r>
              <a:rPr lang="en-US" sz="3200" dirty="0" smtClean="0"/>
              <a:t>slack</a:t>
            </a:r>
          </a:p>
          <a:p>
            <a:pPr marL="288925"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175" lvl="1" indent="0" algn="ctr">
              <a:buNone/>
            </a:pPr>
            <a:r>
              <a:rPr lang="en-US" sz="3200" dirty="0" smtClean="0"/>
              <a:t>Who is best utilizing time management strategies?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Teamwork and Time Management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>
              <a:buFont typeface="Arial" panose="020B0604020202020204" pitchFamily="34" charset="0"/>
              <a:buChar char="•"/>
            </a:pPr>
            <a:r>
              <a:rPr lang="en-US" sz="2000" dirty="0" smtClean="0"/>
              <a:t>In groups of 2 you will create </a:t>
            </a:r>
            <a:r>
              <a:rPr lang="en-US" sz="2000" dirty="0"/>
              <a:t>a </a:t>
            </a:r>
            <a:r>
              <a:rPr lang="en-US" sz="2000" dirty="0" smtClean="0"/>
              <a:t>PowerPoint </a:t>
            </a:r>
            <a:r>
              <a:rPr lang="en-US" sz="2000" dirty="0"/>
              <a:t>listing </a:t>
            </a:r>
            <a:r>
              <a:rPr lang="en-US" sz="2000" dirty="0" smtClean="0"/>
              <a:t>five </a:t>
            </a:r>
            <a:r>
              <a:rPr lang="en-US" sz="2000" dirty="0"/>
              <a:t>behaviors you believe would be considered </a:t>
            </a:r>
            <a:r>
              <a:rPr lang="en-US" sz="2000" b="1" i="1" dirty="0"/>
              <a:t>responsible</a:t>
            </a:r>
            <a:r>
              <a:rPr lang="en-US" sz="2000" dirty="0"/>
              <a:t> in the </a:t>
            </a:r>
            <a:r>
              <a:rPr lang="en-US" sz="2000" dirty="0" smtClean="0"/>
              <a:t>workplace </a:t>
            </a:r>
            <a:r>
              <a:rPr lang="en-US" sz="2000" b="1" dirty="0" smtClean="0"/>
              <a:t>(DO’s) </a:t>
            </a:r>
            <a:r>
              <a:rPr lang="en-US" sz="2000" dirty="0"/>
              <a:t>and a list of </a:t>
            </a:r>
            <a:r>
              <a:rPr lang="en-US" sz="2000" dirty="0" smtClean="0"/>
              <a:t>five </a:t>
            </a:r>
            <a:r>
              <a:rPr lang="en-US" sz="2000" dirty="0"/>
              <a:t>behaviors you feel would be considered </a:t>
            </a:r>
            <a:r>
              <a:rPr lang="en-US" sz="2000" b="1" i="1" dirty="0"/>
              <a:t>irresponsible</a:t>
            </a:r>
            <a:r>
              <a:rPr lang="en-US" sz="2000" dirty="0"/>
              <a:t> in the </a:t>
            </a:r>
            <a:r>
              <a:rPr lang="en-US" sz="2000" dirty="0" smtClean="0"/>
              <a:t>workplace </a:t>
            </a:r>
            <a:r>
              <a:rPr lang="en-US" sz="2000" b="1" dirty="0" smtClean="0"/>
              <a:t>(DON’Ts)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  <a:r>
              <a:rPr lang="en-US" sz="2000" dirty="0" smtClean="0"/>
              <a:t>You must have 10 separate behaviors.</a:t>
            </a:r>
          </a:p>
          <a:p>
            <a:pPr marL="288925"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2000" dirty="0" smtClean="0"/>
              <a:t>For </a:t>
            </a:r>
            <a:r>
              <a:rPr lang="en-US" sz="2000" dirty="0"/>
              <a:t>each behavior listed, </a:t>
            </a:r>
            <a:r>
              <a:rPr lang="en-US" sz="2000" dirty="0" smtClean="0"/>
              <a:t>provide </a:t>
            </a:r>
            <a:r>
              <a:rPr lang="en-US" sz="2000" dirty="0"/>
              <a:t>a detailed example/scenario to detail what makes the behavior either responsible or irresponsible. </a:t>
            </a:r>
            <a:endParaRPr lang="en-US" sz="2000" dirty="0" smtClean="0"/>
          </a:p>
          <a:p>
            <a:pPr marL="288925"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2000" dirty="0" smtClean="0"/>
              <a:t>Make sure to use information covered in all of our discussions on </a:t>
            </a:r>
            <a:r>
              <a:rPr lang="en-US" sz="2000" b="1" dirty="0" smtClean="0"/>
              <a:t>Employability Skills.</a:t>
            </a:r>
            <a:endParaRPr lang="en-US" sz="2000" b="1" dirty="0" smtClean="0"/>
          </a:p>
          <a:p>
            <a:pPr marL="288925"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2000" dirty="0" smtClean="0"/>
              <a:t>You must complete </a:t>
            </a:r>
            <a:r>
              <a:rPr lang="en-US" sz="2000" dirty="0"/>
              <a:t>this task within the given time frame demonstrating </a:t>
            </a:r>
            <a:r>
              <a:rPr lang="en-US" sz="2000" dirty="0" smtClean="0"/>
              <a:t>teamwork and time </a:t>
            </a:r>
            <a:r>
              <a:rPr lang="en-US" sz="2000" dirty="0"/>
              <a:t>management </a:t>
            </a:r>
            <a:r>
              <a:rPr lang="en-US" sz="2000" dirty="0" smtClean="0"/>
              <a:t>skills.</a:t>
            </a:r>
          </a:p>
          <a:p>
            <a:pPr marL="288925"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THIS WILL BE A TEST GRADE.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define employability.</a:t>
            </a:r>
          </a:p>
          <a:p>
            <a:r>
              <a:rPr lang="en-US" dirty="0" smtClean="0"/>
              <a:t>To learn the parts of employability.</a:t>
            </a:r>
          </a:p>
          <a:p>
            <a:r>
              <a:rPr lang="en-US" dirty="0" smtClean="0"/>
              <a:t>To learn employability skills.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Heathfield, Susan </a:t>
            </a:r>
            <a:r>
              <a:rPr lang="en-US" sz="2200" i="1" dirty="0" smtClean="0"/>
              <a:t>Human Resources </a:t>
            </a:r>
            <a:r>
              <a:rPr lang="en-US" sz="2200" dirty="0" smtClean="0"/>
              <a:t>http://humanresources.about.com 2014</a:t>
            </a:r>
          </a:p>
          <a:p>
            <a:r>
              <a:rPr lang="en-US" sz="2200" i="1" dirty="0" smtClean="0"/>
              <a:t>Mind Tools The Toolkit </a:t>
            </a:r>
            <a:r>
              <a:rPr lang="en-US" sz="2200" dirty="0" smtClean="0"/>
              <a:t>http://www.midtools.com/fulltoolkit.htm 2014</a:t>
            </a:r>
          </a:p>
          <a:p>
            <a:r>
              <a:rPr lang="en-US" sz="2200" i="1" dirty="0" smtClean="0"/>
              <a:t>Employee Motivation Skills </a:t>
            </a:r>
            <a:r>
              <a:rPr lang="en-US" sz="2200" dirty="0" smtClean="0"/>
              <a:t>www.employee-motivation-skills.com 2013</a:t>
            </a:r>
          </a:p>
          <a:p>
            <a:r>
              <a:rPr lang="en-US" sz="2200" i="1" dirty="0" smtClean="0"/>
              <a:t>Employability Skills from Framework to Practice </a:t>
            </a:r>
            <a:r>
              <a:rPr lang="en-US" sz="2200" dirty="0" smtClean="0"/>
              <a:t>http://www.nssc.natese.gov.au/_data_assets_pdf_file/0010/69454/employability_skills_from_frameowrk_to_practices.pdf 2006</a:t>
            </a:r>
          </a:p>
          <a:p>
            <a:r>
              <a:rPr lang="en-US" sz="2200" i="1" dirty="0" smtClean="0"/>
              <a:t>Top 10 Employability Skills </a:t>
            </a:r>
            <a:r>
              <a:rPr lang="en-US" sz="2200" dirty="0" smtClean="0"/>
              <a:t>http://www.exeter.ac.uk/ambassadors/HESTEM/resources/General/STEMNET%20Employability%20skills%20guide.pdf</a:t>
            </a:r>
          </a:p>
          <a:p>
            <a:r>
              <a:rPr lang="en-US" sz="2200" i="1" dirty="0" smtClean="0"/>
              <a:t>Employability Skills – Skills You Need for a Job </a:t>
            </a:r>
            <a:r>
              <a:rPr lang="en-US" sz="2200" dirty="0" smtClean="0"/>
              <a:t>www.skillsyouneed.com/general/employability-skills.html 2014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62200" y="6217847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CEV </a:t>
            </a:r>
            <a:r>
              <a:rPr lang="en-US" dirty="0">
                <a:latin typeface="Arial" pitchFamily="34" charset="0"/>
                <a:cs typeface="Arial" pitchFamily="34" charset="0"/>
              </a:rPr>
              <a:t>Multimedia, Ltd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MMXV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23965"/>
            <a:ext cx="3886200" cy="47323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Production Coordinator</a:t>
            </a: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Stevi Huffaker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Graphic Designer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Melody Rowell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Brand Manager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Megan </a:t>
            </a:r>
            <a:r>
              <a:rPr lang="en-US" sz="2000" dirty="0"/>
              <a:t>O’Quinn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V.P. of Brand Management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Clayton Franklin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690534" y="2538948"/>
            <a:ext cx="411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Producer</a:t>
            </a:r>
          </a:p>
          <a:p>
            <a:pPr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Gordon W. Davis, Ph.D.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working effectively and efficiently with others	</a:t>
            </a:r>
          </a:p>
          <a:p>
            <a:pPr lvl="1"/>
            <a:r>
              <a:rPr lang="en-US" dirty="0" smtClean="0"/>
              <a:t>allows tasks to be completed quickly and accurately, allowing a company to take on more work and generate more revenue</a:t>
            </a:r>
          </a:p>
          <a:p>
            <a:r>
              <a:rPr lang="en-US" dirty="0" smtClean="0"/>
              <a:t>Can lead to positive working relationships, improved working environments and a decrease in stress both at home and in the workplace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collaboration</a:t>
            </a:r>
          </a:p>
          <a:p>
            <a:pPr lvl="2"/>
            <a:r>
              <a:rPr lang="en-US" dirty="0"/>
              <a:t>k</a:t>
            </a:r>
            <a:r>
              <a:rPr lang="en-US" dirty="0" smtClean="0"/>
              <a:t>nowing how to assess information and analyze it for validity and relevance with team members</a:t>
            </a:r>
          </a:p>
          <a:p>
            <a:pPr lvl="1"/>
            <a:r>
              <a:rPr lang="en-US" dirty="0" smtClean="0"/>
              <a:t>conflict resolution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etting aside personal emotions and finding an answer which benefits each position allowing a fair decisions which benefits the company as a whole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reliability</a:t>
            </a:r>
          </a:p>
          <a:p>
            <a:pPr lvl="2"/>
            <a:r>
              <a:rPr lang="en-US" dirty="0" smtClean="0"/>
              <a:t>understanding roles and responsibilities within the group and making an effort to implement them successfully</a:t>
            </a:r>
          </a:p>
          <a:p>
            <a:pPr lvl="1"/>
            <a:r>
              <a:rPr lang="en-US" dirty="0" smtClean="0"/>
              <a:t>differing points of view</a:t>
            </a:r>
          </a:p>
          <a:p>
            <a:pPr lvl="2"/>
            <a:r>
              <a:rPr lang="en-US" dirty="0" smtClean="0"/>
              <a:t>bringing together different view points helps create solutions to an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shutterstock_14557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2300" y="4776203"/>
            <a:ext cx="2819400" cy="1883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612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is an effective team member by clearly explaining her ideas to the group and listening carefully to the ideas of others </a:t>
            </a:r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 smtClean="0"/>
              <a:t>John </a:t>
            </a:r>
            <a:r>
              <a:rPr lang="en-US" sz="3200" dirty="0"/>
              <a:t>sits back in a group, lets others make the </a:t>
            </a:r>
            <a:r>
              <a:rPr lang="en-US" sz="3200" dirty="0" smtClean="0"/>
              <a:t>decisions </a:t>
            </a:r>
            <a:r>
              <a:rPr lang="en-US" sz="3200" dirty="0"/>
              <a:t>and does not speak up if he has an opinion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Which of the two is demonstrating positive teamwork?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ability to motivate people to accomplish a better result for an organization</a:t>
            </a:r>
          </a:p>
          <a:p>
            <a:r>
              <a:rPr lang="en-US" dirty="0" smtClean="0"/>
              <a:t>Is having a strong sense of self</a:t>
            </a:r>
          </a:p>
          <a:p>
            <a:r>
              <a:rPr lang="en-US" dirty="0" smtClean="0"/>
              <a:t>Is understanding the qualities which make other people want to follow and recognizing how to adjust those qualities when conditions require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getting to know people 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nderstanding an individuals strengths, weaknesses and motivations can allow for a more productive working relationship</a:t>
            </a:r>
          </a:p>
          <a:p>
            <a:pPr lvl="1"/>
            <a:r>
              <a:rPr lang="en-US" dirty="0" smtClean="0"/>
              <a:t>treating everyone fairly</a:t>
            </a:r>
          </a:p>
          <a:p>
            <a:pPr lvl="2"/>
            <a:r>
              <a:rPr lang="en-US" dirty="0" smtClean="0"/>
              <a:t>giving everyone an equal chance to participate, contribute and be recognized in the workplace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shutterstock_225565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4906962"/>
            <a:ext cx="2623653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231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making expectations clear</a:t>
            </a:r>
          </a:p>
          <a:p>
            <a:pPr lvl="2"/>
            <a:r>
              <a:rPr lang="en-US" dirty="0" smtClean="0"/>
              <a:t>setting specific goals and requirements to give people direction and motivation</a:t>
            </a:r>
          </a:p>
          <a:p>
            <a:pPr lvl="1"/>
            <a:r>
              <a:rPr lang="en-US" dirty="0" smtClean="0"/>
              <a:t>giving and receiving constructive criticism and feedback</a:t>
            </a:r>
          </a:p>
          <a:p>
            <a:pPr lvl="2"/>
            <a:r>
              <a:rPr lang="en-US" dirty="0" smtClean="0"/>
              <a:t>giving advice which is                                         useful and providing                                       possible solutions for                                               work improvement;                                       listening to peer advice                                       and solutions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shutterstock_154463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878262"/>
            <a:ext cx="3276600" cy="2431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186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6251</TotalTime>
  <Words>979</Words>
  <Application>Microsoft Office PowerPoint</Application>
  <PresentationFormat>On-screen Show (4:3)</PresentationFormat>
  <Paragraphs>163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PowerPoint Presentation</vt:lpstr>
      <vt:lpstr>Objectives</vt:lpstr>
      <vt:lpstr>Teamwork</vt:lpstr>
      <vt:lpstr>Teamwork Skills</vt:lpstr>
      <vt:lpstr>Teamwork Skills</vt:lpstr>
      <vt:lpstr>Teamwork Example</vt:lpstr>
      <vt:lpstr>Leadership</vt:lpstr>
      <vt:lpstr>Leadership Skills</vt:lpstr>
      <vt:lpstr>Leadership Skills</vt:lpstr>
      <vt:lpstr>Leadership Example</vt:lpstr>
      <vt:lpstr>Four Leadership Styles Quiz</vt:lpstr>
      <vt:lpstr>Four Leadership Styles Quiz</vt:lpstr>
      <vt:lpstr>Time Management</vt:lpstr>
      <vt:lpstr>Time Management</vt:lpstr>
      <vt:lpstr>Time Management Skills</vt:lpstr>
      <vt:lpstr>Time Management Skills</vt:lpstr>
      <vt:lpstr>Time Management Skills</vt:lpstr>
      <vt:lpstr>Time Management Example</vt:lpstr>
      <vt:lpstr>Teamwork and Time Management Assignment</vt:lpstr>
      <vt:lpstr>Resources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Stevie Huffaker</dc:creator>
  <cp:lastModifiedBy>DUNN, CHRISTIAN</cp:lastModifiedBy>
  <cp:revision>237</cp:revision>
  <cp:lastPrinted>2015-01-27T21:10:07Z</cp:lastPrinted>
  <dcterms:created xsi:type="dcterms:W3CDTF">2014-12-27T08:41:32Z</dcterms:created>
  <dcterms:modified xsi:type="dcterms:W3CDTF">2017-09-21T12:52:50Z</dcterms:modified>
</cp:coreProperties>
</file>