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299" r:id="rId15"/>
    <p:sldId id="292" r:id="rId16"/>
    <p:sldId id="300" r:id="rId17"/>
    <p:sldId id="363" r:id="rId18"/>
    <p:sldId id="316" r:id="rId19"/>
    <p:sldId id="270" r:id="rId20"/>
    <p:sldId id="271" r:id="rId21"/>
    <p:sldId id="301" r:id="rId22"/>
    <p:sldId id="317" r:id="rId23"/>
    <p:sldId id="364" r:id="rId24"/>
    <p:sldId id="309" r:id="rId25"/>
    <p:sldId id="310" r:id="rId26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sbmf.weebl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ability to motivate people to accomplish a better result for an organization</a:t>
            </a:r>
          </a:p>
          <a:p>
            <a:r>
              <a:rPr lang="en-US" dirty="0" smtClean="0"/>
              <a:t>Is having a strong sense of self</a:t>
            </a:r>
          </a:p>
          <a:p>
            <a:r>
              <a:rPr lang="en-US" dirty="0" smtClean="0"/>
              <a:t>Is understanding the qualities which make other people want to follow and recognizing how to adjust those qualities when conditions require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getting to know people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nderstanding an individuals strengths, weaknesses and motivations can allow for a more productive working relationship</a:t>
            </a:r>
          </a:p>
          <a:p>
            <a:pPr lvl="1"/>
            <a:r>
              <a:rPr lang="en-US" dirty="0" smtClean="0"/>
              <a:t>treating everyone fairly</a:t>
            </a:r>
          </a:p>
          <a:p>
            <a:pPr lvl="2"/>
            <a:r>
              <a:rPr lang="en-US" dirty="0" smtClean="0"/>
              <a:t>giving everyone an equal chance to participate, contribute and be recognized in the workplace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shutterstock_225565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906962"/>
            <a:ext cx="2623653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884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making expectations clear</a:t>
            </a:r>
          </a:p>
          <a:p>
            <a:pPr lvl="2"/>
            <a:r>
              <a:rPr lang="en-US" dirty="0" smtClean="0"/>
              <a:t>setting specific goals and requirements to give people direction and motivation</a:t>
            </a:r>
          </a:p>
          <a:p>
            <a:pPr lvl="1"/>
            <a:r>
              <a:rPr lang="en-US" dirty="0" smtClean="0"/>
              <a:t>giving and receiving constructive criticism and feedback</a:t>
            </a:r>
          </a:p>
          <a:p>
            <a:pPr lvl="2"/>
            <a:r>
              <a:rPr lang="en-US" dirty="0" smtClean="0"/>
              <a:t>giving advice which is                                         useful and providing                                       possible solutions for                                               work improvement;                                       listening to peer advice                                       and solutions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hutterstock_154463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78262"/>
            <a:ext cx="3276600" cy="243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73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participates in </a:t>
            </a:r>
            <a:r>
              <a:rPr lang="en-US" sz="3200" dirty="0" smtClean="0"/>
              <a:t>group discussions </a:t>
            </a:r>
            <a:r>
              <a:rPr lang="en-US" sz="3200" dirty="0"/>
              <a:t>and inspires others while facilitating success, she </a:t>
            </a:r>
            <a:r>
              <a:rPr lang="en-US" sz="3200" dirty="0" smtClean="0"/>
              <a:t>encourages individuals </a:t>
            </a:r>
            <a:r>
              <a:rPr lang="en-US" sz="3200" dirty="0"/>
              <a:t>to get </a:t>
            </a:r>
            <a:r>
              <a:rPr lang="en-US" sz="3200" dirty="0" smtClean="0"/>
              <a:t>on board </a:t>
            </a:r>
            <a:r>
              <a:rPr lang="en-US" sz="3200" dirty="0"/>
              <a:t>and </a:t>
            </a:r>
            <a:r>
              <a:rPr lang="en-US" sz="3200" dirty="0" smtClean="0"/>
              <a:t>upholds </a:t>
            </a:r>
            <a:r>
              <a:rPr lang="en-US" sz="3200" dirty="0"/>
              <a:t>herself to a high </a:t>
            </a:r>
            <a:r>
              <a:rPr lang="en-US" sz="3200" dirty="0" smtClean="0"/>
              <a:t>standard to lead by example</a:t>
            </a:r>
            <a:endParaRPr lang="en-US" sz="3200" dirty="0"/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on the other hand, has a lack of energy, is </a:t>
            </a:r>
            <a:r>
              <a:rPr lang="en-US" sz="3200" dirty="0" smtClean="0"/>
              <a:t>pessimistic </a:t>
            </a:r>
            <a:r>
              <a:rPr lang="en-US" sz="3200" dirty="0"/>
              <a:t>and lacks interpersonal </a:t>
            </a:r>
            <a:r>
              <a:rPr lang="en-US" sz="3200" dirty="0" smtClean="0"/>
              <a:t>skills</a:t>
            </a:r>
          </a:p>
          <a:p>
            <a:pPr marL="288925"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175" lvl="1" indent="0" algn="ctr">
              <a:buNone/>
            </a:pPr>
            <a:r>
              <a:rPr lang="en-US" sz="3200" dirty="0" smtClean="0"/>
              <a:t>Who is the better leader?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being able to evaluate arguments and </a:t>
            </a:r>
            <a:r>
              <a:rPr lang="en-US" dirty="0" smtClean="0"/>
              <a:t>information quickly, </a:t>
            </a:r>
            <a:r>
              <a:rPr lang="en-US" dirty="0"/>
              <a:t>solve problems </a:t>
            </a:r>
            <a:r>
              <a:rPr lang="en-US" dirty="0" smtClean="0"/>
              <a:t>creatively and identify mistakes with efficiency</a:t>
            </a:r>
          </a:p>
          <a:p>
            <a:r>
              <a:rPr lang="en-US" dirty="0" smtClean="0"/>
              <a:t>Is developing more ideas and making fewer mistakes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hutterstock_147301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1910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22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identifying the elements</a:t>
            </a:r>
          </a:p>
          <a:p>
            <a:pPr lvl="2"/>
            <a:r>
              <a:rPr lang="en-US" dirty="0" smtClean="0"/>
              <a:t>recognizing the questions which relate to goals, purpose and needs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nowing how to assess information and analyze it for validity and relevance with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shutterstock_176125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767" y="4568130"/>
            <a:ext cx="3048000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9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breaking new ground</a:t>
            </a:r>
          </a:p>
          <a:p>
            <a:pPr lvl="2"/>
            <a:r>
              <a:rPr lang="en-US" dirty="0" smtClean="0"/>
              <a:t>developing new innovative ideas</a:t>
            </a:r>
          </a:p>
          <a:p>
            <a:pPr lvl="1"/>
            <a:r>
              <a:rPr lang="en-US" dirty="0" smtClean="0"/>
              <a:t>creating a final product</a:t>
            </a:r>
          </a:p>
          <a:p>
            <a:pPr lvl="2"/>
            <a:r>
              <a:rPr lang="en-US" dirty="0"/>
              <a:t>using a critical </a:t>
            </a:r>
            <a:r>
              <a:rPr lang="en-US" dirty="0" smtClean="0"/>
              <a:t>eye and a willingness to look for flaws to ensure a quality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shutterstock_22677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598" y="4263507"/>
            <a:ext cx="3619500" cy="241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4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looking at conflict objectively</a:t>
            </a:r>
          </a:p>
          <a:p>
            <a:pPr lvl="2"/>
            <a:r>
              <a:rPr lang="en-US" dirty="0" smtClean="0"/>
              <a:t>step back and away from the conflict and look at the facts, recognize assumptions and alternative viewpoints</a:t>
            </a:r>
          </a:p>
          <a:p>
            <a:pPr lvl="1"/>
            <a:r>
              <a:rPr lang="en-US" dirty="0" smtClean="0"/>
              <a:t>focusing on the problem and not people</a:t>
            </a:r>
          </a:p>
          <a:p>
            <a:pPr lvl="2"/>
            <a:r>
              <a:rPr lang="en-US" dirty="0" smtClean="0"/>
              <a:t>separate a problem                                            from people and                                                moderate the                                                      resolution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98925"/>
            <a:ext cx="354152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remains relevant to the point, seeks information as well as precision in </a:t>
            </a:r>
            <a:r>
              <a:rPr lang="en-US" sz="3200" dirty="0" smtClean="0"/>
              <a:t>information </a:t>
            </a:r>
            <a:r>
              <a:rPr lang="en-US" sz="3200" dirty="0"/>
              <a:t>and is </a:t>
            </a:r>
            <a:r>
              <a:rPr lang="en-US" sz="3200" dirty="0" smtClean="0"/>
              <a:t>open-minded to new ideas</a:t>
            </a:r>
            <a:endParaRPr lang="en-US" sz="3200" dirty="0"/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does not take the entire situation into account, uses the first thought </a:t>
            </a:r>
            <a:r>
              <a:rPr lang="en-US" sz="3200" dirty="0" smtClean="0"/>
              <a:t>which </a:t>
            </a:r>
            <a:r>
              <a:rPr lang="en-US" sz="3200" dirty="0"/>
              <a:t>comes to </a:t>
            </a:r>
            <a:r>
              <a:rPr lang="en-US" sz="3200" dirty="0" smtClean="0"/>
              <a:t>mind </a:t>
            </a:r>
            <a:r>
              <a:rPr lang="en-US" sz="3200" dirty="0"/>
              <a:t>and searches for short-term solutions </a:t>
            </a:r>
            <a:endParaRPr lang="en-US" sz="3200" dirty="0" smtClean="0"/>
          </a:p>
          <a:p>
            <a:pPr marL="288925" lvl="1" indent="-28892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0" algn="ctr">
              <a:buNone/>
            </a:pPr>
            <a:r>
              <a:rPr lang="en-US" sz="3200" dirty="0" smtClean="0"/>
              <a:t>Which of the two is using beneficial critical thinking skills?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gathering reliable </a:t>
            </a:r>
            <a:r>
              <a:rPr lang="en-US" dirty="0" smtClean="0"/>
              <a:t>                  information</a:t>
            </a:r>
            <a:r>
              <a:rPr lang="en-US" dirty="0"/>
              <a:t>, assessing the </a:t>
            </a:r>
            <a:r>
              <a:rPr lang="en-US" dirty="0" smtClean="0"/>
              <a:t>                      information </a:t>
            </a:r>
            <a:r>
              <a:rPr lang="en-US" dirty="0"/>
              <a:t>for answers and </a:t>
            </a:r>
            <a:r>
              <a:rPr lang="en-US" dirty="0" smtClean="0"/>
              <a:t>                    selecting a </a:t>
            </a:r>
            <a:r>
              <a:rPr lang="en-US" dirty="0"/>
              <a:t>suitable solution </a:t>
            </a:r>
            <a:r>
              <a:rPr lang="en-US" dirty="0" smtClean="0"/>
              <a:t>                         based </a:t>
            </a:r>
            <a:r>
              <a:rPr lang="en-US" dirty="0"/>
              <a:t>on the situation</a:t>
            </a:r>
          </a:p>
          <a:p>
            <a:pPr lvl="1"/>
            <a:r>
              <a:rPr lang="en-US" dirty="0" smtClean="0"/>
              <a:t>every job will present problems                       which must be solved effectively                         and efficiently</a:t>
            </a:r>
          </a:p>
          <a:p>
            <a:pPr marL="344488" lvl="1" indent="-344488">
              <a:buFont typeface="Arial" panose="020B0604020202020204" pitchFamily="34" charset="0"/>
              <a:buChar char="•"/>
            </a:pPr>
            <a:r>
              <a:rPr lang="en-US" sz="3200" dirty="0" smtClean="0"/>
              <a:t>Is especially helpful in management and customer service professions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shutterstock_144724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8320" y="1447800"/>
            <a:ext cx="188335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24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choosing to work smart every day through consistent behavior, resulting in increased productivity</a:t>
            </a:r>
          </a:p>
          <a:p>
            <a:r>
              <a:rPr lang="en-US" dirty="0"/>
              <a:t>Include:</a:t>
            </a:r>
          </a:p>
          <a:p>
            <a:pPr lvl="1"/>
            <a:r>
              <a:rPr lang="en-US" dirty="0"/>
              <a:t>taking more breaks</a:t>
            </a:r>
          </a:p>
          <a:p>
            <a:pPr lvl="2"/>
            <a:r>
              <a:rPr lang="en-US" dirty="0"/>
              <a:t>after several long hours of work, take a moment to refresh by going for a walk or grabbing lunch or a snack</a:t>
            </a:r>
          </a:p>
          <a:p>
            <a:pPr lvl="1"/>
            <a:r>
              <a:rPr lang="en-US" dirty="0"/>
              <a:t>using the morning to focus</a:t>
            </a:r>
          </a:p>
          <a:p>
            <a:pPr lvl="2"/>
            <a:r>
              <a:rPr lang="en-US" dirty="0"/>
              <a:t>start the day by ignoring e-mails and getting in a good breakfast, meditating or working out to fuel for a productive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0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developing a process</a:t>
            </a:r>
          </a:p>
          <a:p>
            <a:pPr lvl="2"/>
            <a:r>
              <a:rPr lang="en-US" dirty="0" smtClean="0"/>
              <a:t>making decisions by creating                              a step-by-step process which                               allows an employee to work                                      through problems in a systematic way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nticipating problems</a:t>
            </a:r>
          </a:p>
          <a:p>
            <a:pPr lvl="2"/>
            <a:r>
              <a:rPr lang="en-US" dirty="0" smtClean="0"/>
              <a:t>resolving problems through planning, negotiation or by devising a new approach to  correcting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shutterstock_155213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2667000" cy="178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5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brainstorming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oming up with as many solutions as possible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rial and error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rying out all of the possible solutions and ruling out those which do not work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xperience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sing solutions which have worked in the past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shutterstock_14516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4856962"/>
            <a:ext cx="2971800" cy="198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70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take initiative and implements a plan to solve </a:t>
            </a:r>
            <a:r>
              <a:rPr lang="en-US" sz="3200" dirty="0" smtClean="0"/>
              <a:t>a </a:t>
            </a:r>
            <a:r>
              <a:rPr lang="en-US" sz="3200" dirty="0"/>
              <a:t>problem and </a:t>
            </a:r>
            <a:r>
              <a:rPr lang="en-US" sz="3200" dirty="0" smtClean="0"/>
              <a:t>brings </a:t>
            </a:r>
            <a:r>
              <a:rPr lang="en-US" sz="3200" dirty="0"/>
              <a:t>about a positive result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panics and gives </a:t>
            </a:r>
            <a:r>
              <a:rPr lang="en-US" sz="3200" dirty="0" smtClean="0"/>
              <a:t>up when </a:t>
            </a:r>
            <a:r>
              <a:rPr lang="en-US" sz="3200" dirty="0"/>
              <a:t>presented with a </a:t>
            </a:r>
            <a:r>
              <a:rPr lang="en-US" sz="3200" dirty="0" smtClean="0"/>
              <a:t>problem</a:t>
            </a:r>
            <a:endParaRPr lang="en-US" sz="3200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Who is the better problem solver?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Critical Thinking &amp; Problem Solving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3805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Open </a:t>
            </a:r>
            <a:r>
              <a:rPr lang="en-US" sz="2400" b="1" i="1" u="sng" dirty="0" smtClean="0"/>
              <a:t>Using Critical Thinking and Problem Solving Skills in the Workplace</a:t>
            </a:r>
            <a:r>
              <a:rPr lang="en-US" sz="2400" dirty="0" smtClean="0"/>
              <a:t> PowerPoint </a:t>
            </a:r>
            <a:r>
              <a:rPr lang="en-US" sz="2400" dirty="0"/>
              <a:t>under the </a:t>
            </a:r>
            <a:r>
              <a:rPr lang="en-US" sz="2400" b="1" i="1" u="sng" dirty="0"/>
              <a:t>Documents and Examples</a:t>
            </a:r>
            <a:r>
              <a:rPr lang="en-US" sz="2400" dirty="0"/>
              <a:t> tab on our website </a:t>
            </a:r>
            <a:r>
              <a:rPr lang="en-US" sz="2400" b="1" dirty="0">
                <a:hlinkClick r:id="rId2"/>
              </a:rPr>
              <a:t>WWW.PHSBMF.WEEBLY.COM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When finished filling in PowerPoint turn in on website using the </a:t>
            </a:r>
            <a:r>
              <a:rPr lang="en-US" sz="2800" b="1" i="1" u="sng" dirty="0"/>
              <a:t>Turn In Work </a:t>
            </a:r>
            <a:r>
              <a:rPr lang="en-US" sz="2800" dirty="0"/>
              <a:t>tab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Heathfield, Susan </a:t>
            </a:r>
            <a:r>
              <a:rPr lang="en-US" sz="2200" i="1" dirty="0" smtClean="0"/>
              <a:t>Human Resources </a:t>
            </a:r>
            <a:r>
              <a:rPr lang="en-US" sz="2200" dirty="0" smtClean="0"/>
              <a:t>http://humanresources.about.com 2014</a:t>
            </a:r>
          </a:p>
          <a:p>
            <a:r>
              <a:rPr lang="en-US" sz="2200" i="1" dirty="0" smtClean="0"/>
              <a:t>Mind Tools The Toolkit </a:t>
            </a:r>
            <a:r>
              <a:rPr lang="en-US" sz="2200" dirty="0" smtClean="0"/>
              <a:t>http://www.midtools.com/fulltoolkit.htm 2014</a:t>
            </a:r>
          </a:p>
          <a:p>
            <a:r>
              <a:rPr lang="en-US" sz="2200" i="1" dirty="0" smtClean="0"/>
              <a:t>Employee Motivation Skills </a:t>
            </a:r>
            <a:r>
              <a:rPr lang="en-US" sz="2200" dirty="0" smtClean="0"/>
              <a:t>www.employee-motivation-skills.com 2013</a:t>
            </a:r>
          </a:p>
          <a:p>
            <a:r>
              <a:rPr lang="en-US" sz="2200" i="1" dirty="0" smtClean="0"/>
              <a:t>Employability Skills from Framework to Practice </a:t>
            </a:r>
            <a:r>
              <a:rPr lang="en-US" sz="2200" dirty="0" smtClean="0"/>
              <a:t>http://www.nssc.natese.gov.au/_data_assets_pdf_file/0010/69454/employability_skills_from_frameowrk_to_practices.pdf 2006</a:t>
            </a:r>
          </a:p>
          <a:p>
            <a:r>
              <a:rPr lang="en-US" sz="2200" i="1" dirty="0" smtClean="0"/>
              <a:t>Top 10 Employability Skills </a:t>
            </a:r>
            <a:r>
              <a:rPr lang="en-US" sz="2200" dirty="0" smtClean="0"/>
              <a:t>http://www.exeter.ac.uk/ambassadors/HESTEM/resources/General/STEMNET%20Employability%20skills%20guide.pdf</a:t>
            </a:r>
          </a:p>
          <a:p>
            <a:r>
              <a:rPr lang="en-US" sz="2200" i="1" dirty="0" smtClean="0"/>
              <a:t>Employability Skills – Skills You Need for a Job </a:t>
            </a:r>
            <a:r>
              <a:rPr lang="en-US" sz="2200" dirty="0" smtClean="0"/>
              <a:t>www.skillsyouneed.com/general/employability-skills.html 2014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2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MMXV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23965"/>
            <a:ext cx="3886200" cy="4732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Production Coordinator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Stevi Huffaker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Graphic Designer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Melody Rowell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Brand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Megan </a:t>
            </a:r>
            <a:r>
              <a:rPr lang="en-US" sz="2000" dirty="0"/>
              <a:t>O’Quinn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V.P. of Brand Management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690534" y="2538948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Producer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W. Davis, Ph.D.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tackling challenging tasks before lunch</a:t>
            </a:r>
          </a:p>
          <a:p>
            <a:pPr lvl="2"/>
            <a:r>
              <a:rPr lang="en-US" dirty="0"/>
              <a:t>finish the most challenging work first and save meetings or busy work for the afternoon</a:t>
            </a:r>
          </a:p>
          <a:p>
            <a:pPr lvl="1"/>
            <a:r>
              <a:rPr lang="en-US" dirty="0"/>
              <a:t>creating a system</a:t>
            </a:r>
          </a:p>
          <a:p>
            <a:pPr lvl="2"/>
            <a:r>
              <a:rPr lang="en-US" dirty="0"/>
              <a:t>plan and create a schedule for the day and stay organized </a:t>
            </a:r>
          </a:p>
          <a:p>
            <a:pPr lvl="1"/>
            <a:r>
              <a:rPr lang="en-US" dirty="0"/>
              <a:t>stop multi-tasking</a:t>
            </a:r>
          </a:p>
          <a:p>
            <a:pPr lvl="2"/>
            <a:r>
              <a:rPr lang="en-US" dirty="0"/>
              <a:t>concentrate on one task at                                    a time and work at a                                                steady 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3048000" cy="203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601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Productive Work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/>
              <a:t>developing a positive attitude</a:t>
            </a:r>
          </a:p>
          <a:p>
            <a:pPr lvl="2"/>
            <a:r>
              <a:rPr lang="en-US" dirty="0"/>
              <a:t>create goals, provide a strong work ethic, value good attendance and punctuality and realize the importance of rest and relaxation</a:t>
            </a:r>
          </a:p>
          <a:p>
            <a:pPr lvl="2"/>
            <a:endParaRPr lang="en-US" dirty="0"/>
          </a:p>
          <a:p>
            <a:r>
              <a:rPr lang="en-US" dirty="0"/>
              <a:t>What are some productive work habits you </a:t>
            </a:r>
            <a:r>
              <a:rPr lang="en-US"/>
              <a:t>already think you have?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4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Productive Work Habits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Jim is always multi-tasking several projects and forgets to take breaks during the day</a:t>
            </a:r>
          </a:p>
          <a:p>
            <a:r>
              <a:rPr lang="en-US" dirty="0"/>
              <a:t>Smith tackles his challenging work in the morning and concentrates on one task at a time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		Who is displaying productive work </a:t>
            </a:r>
          </a:p>
          <a:p>
            <a:pPr>
              <a:buNone/>
            </a:pPr>
            <a:r>
              <a:rPr lang="en-US" dirty="0"/>
              <a:t>				habit practices?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working effectively and efficiently with others	</a:t>
            </a:r>
          </a:p>
          <a:p>
            <a:pPr lvl="1"/>
            <a:r>
              <a:rPr lang="en-US" dirty="0" smtClean="0"/>
              <a:t>allows tasks to be completed quickly and accurately, allowing a company to take on more work and generate more revenue</a:t>
            </a:r>
          </a:p>
          <a:p>
            <a:r>
              <a:rPr lang="en-US" dirty="0" smtClean="0"/>
              <a:t>Can lead to positive working relationships, improved working environments and a decrease in stress both at home and in the workplace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nowing how to assess information and analyze it for validity and relevance with team members</a:t>
            </a:r>
          </a:p>
          <a:p>
            <a:pPr lvl="1"/>
            <a:r>
              <a:rPr lang="en-US" dirty="0" smtClean="0"/>
              <a:t>conflict resolution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etting aside personal emotions and finding an answer which benefits each position allowing a fair decisions which benefits the company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understanding roles and responsibilities within the group and making an effort to implement them successfully</a:t>
            </a:r>
          </a:p>
          <a:p>
            <a:pPr lvl="1"/>
            <a:r>
              <a:rPr lang="en-US" dirty="0" smtClean="0"/>
              <a:t>differing points of view</a:t>
            </a:r>
          </a:p>
          <a:p>
            <a:pPr lvl="2"/>
            <a:r>
              <a:rPr lang="en-US" dirty="0" smtClean="0"/>
              <a:t>bringing together different view points helps create solutions to an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hutterstock_14557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4776203"/>
            <a:ext cx="2819400" cy="188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09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is an effective team member by clearly explaining her ideas to the group and listening carefully to the ideas of others 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sits back in a group, lets others make the </a:t>
            </a:r>
            <a:r>
              <a:rPr lang="en-US" sz="3200" dirty="0" smtClean="0"/>
              <a:t>decisions </a:t>
            </a:r>
            <a:r>
              <a:rPr lang="en-US" sz="3200" dirty="0"/>
              <a:t>and does not speak up if he has an opinion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of the two is demonstrating positive teamwork?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1087</Words>
  <Application>Microsoft Office PowerPoint</Application>
  <PresentationFormat>On-screen Show (4:3)</PresentationFormat>
  <Paragraphs>185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Productive Work Habits</vt:lpstr>
      <vt:lpstr>Productive Work Habits</vt:lpstr>
      <vt:lpstr>Productive Work Habits</vt:lpstr>
      <vt:lpstr>Productive Work Habits Example</vt:lpstr>
      <vt:lpstr>Teamwork</vt:lpstr>
      <vt:lpstr>Teamwork Skills</vt:lpstr>
      <vt:lpstr>Teamwork Skills</vt:lpstr>
      <vt:lpstr>Teamwork Example</vt:lpstr>
      <vt:lpstr>Leadership</vt:lpstr>
      <vt:lpstr>Leadership Skills</vt:lpstr>
      <vt:lpstr>Leadership Skills</vt:lpstr>
      <vt:lpstr>Leadership Example</vt:lpstr>
      <vt:lpstr>Critical Thinking</vt:lpstr>
      <vt:lpstr>Critical Thinking Skills</vt:lpstr>
      <vt:lpstr>Critical Thinking Skills</vt:lpstr>
      <vt:lpstr>Critical Thinking Skills</vt:lpstr>
      <vt:lpstr>Critical Thinking Example</vt:lpstr>
      <vt:lpstr>Problem Solving </vt:lpstr>
      <vt:lpstr>Problem Solving Skills</vt:lpstr>
      <vt:lpstr>Problem Solving Skills</vt:lpstr>
      <vt:lpstr>Problem Solving Example</vt:lpstr>
      <vt:lpstr>Critical Thinking &amp; Problem Solving Assignment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DUNN, CHRISTIAN</cp:lastModifiedBy>
  <cp:revision>232</cp:revision>
  <cp:lastPrinted>2015-01-27T21:10:07Z</cp:lastPrinted>
  <dcterms:created xsi:type="dcterms:W3CDTF">2014-12-27T08:41:32Z</dcterms:created>
  <dcterms:modified xsi:type="dcterms:W3CDTF">2018-09-05T12:26:16Z</dcterms:modified>
</cp:coreProperties>
</file>