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73" r:id="rId5"/>
    <p:sldId id="272" r:id="rId6"/>
    <p:sldId id="270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856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FA081D-038C-48DC-B95A-7B64505A8487}" type="datetimeFigureOut">
              <a:rPr lang="en-US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5C9E54-152A-44BF-9498-D8E5DFC72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2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Have students use different formatting techniques and you can use this is a part of the grade…such as different font styles, sizes, colors, shapes, graphics, etc.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Have students add the following information to the title screen: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Course Name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Their Name(s)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Your Name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Date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AF88F6-567D-487A-A6C5-544B51C49F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9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5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7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9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D876E8-924E-45EB-B642-2511C4845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2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Have students use different formatting techniques and you can use this is a part of the grade…such as different font styles, sizes, colors, shapes, graphics, etc.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Have students add the following information to the title screen: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Course Name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Their Name(s)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Your Name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Date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AF88F6-567D-487A-A6C5-544B51C49F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7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F4F65-D1AE-4808-BDEE-753B153C0575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3955-E326-46D8-9EAF-D90A24D2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5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24E0-ED78-4D9C-A1B3-B508C7099E39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44D39-8A69-4856-8ACF-55A6FE4F4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6EF7-30DF-4699-9E8A-E1E62E19B590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36F6-DBD7-4737-B20B-70F012556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9C04-8B40-428A-B92B-E4AAB3949694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3127-D30F-49D0-83C5-1B84A6863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B2A77-EE15-4DDC-AA19-90BEB845B07E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9A20-DAB8-43FC-BF89-A91FD7D5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24D1-CCF7-4346-B3EC-7C8FAA82C0CF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F5FB1-5E86-4FFB-BAC6-8EFF74DA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9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C9F8-7C1B-413F-BC52-5F0F025238FC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913C-BEA3-4CFD-9595-0ADB2B235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1581-C215-4DCB-AB81-B89911977CAA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90B34-82FD-41BD-BE4F-964558AF5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2F95-E0F3-486C-B43A-2B42BA02562F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BD1B-0ED7-4DB6-86F0-6EBADCA6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54F1-C84B-40F1-9320-1069F781D1D9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324B8-FBC5-4DD1-80CE-A6779E3A9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04D3-9D13-41BA-9643-0779E7C8CDEE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B96D-6A5C-4546-8BE6-F63F30A1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8664B-11BC-42F1-9713-64FAF8AB291E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(c) Texas Education Agency, 2012.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E9EC5-A500-4B3A-89E9-72746AF7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Different Forms of Financial 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4676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How do we pay for things and who is responsible?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Ready money, such as money in hand, petty cash (used in businesses), bank account balance, and money market accounts. 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Money that is mine and I can spend anywhere and any time.  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The person who has it.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On a date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Small item purchases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Online purchases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When traveling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pic>
        <p:nvPicPr>
          <p:cNvPr id="11270" name="Picture 5" descr="C:\Users\14243\AppData\Local\Microsoft\Windows\Temporary Internet Files\Content.IE5\M5BQVN9B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11049">
            <a:off x="3916628" y="219613"/>
            <a:ext cx="3685345" cy="158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Credit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.  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  <p:pic>
        <p:nvPicPr>
          <p:cNvPr id="1028" name="Picture 4" descr="C:\Users\cdunn\AppData\Local\Microsoft\Windows\Temporary Internet Files\Content.IE5\878AF0F8\creditcard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7" y="76200"/>
            <a:ext cx="1566863" cy="163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6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Debit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.  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  <p:pic>
        <p:nvPicPr>
          <p:cNvPr id="1028" name="Picture 4" descr="C:\Users\cdunn\AppData\Local\Microsoft\Windows\Temporary Internet Files\Content.IE5\878AF0F8\creditcard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7" y="76200"/>
            <a:ext cx="1566863" cy="163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88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  <p:pic>
        <p:nvPicPr>
          <p:cNvPr id="2050" name="Picture 2" descr="C:\Users\cdunn\AppData\Local\Microsoft\Windows\Temporary Internet Files\Content.IE5\2FU9S9DP\blank_check_larg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706"/>
            <a:ext cx="3276600" cy="149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2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Auto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.  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7359" cy="1143000"/>
          </a:xfrm>
        </p:spPr>
        <p:txBody>
          <a:bodyPr/>
          <a:lstStyle/>
          <a:p>
            <a:pPr algn="l"/>
            <a:r>
              <a:rPr lang="en-US" sz="12000" dirty="0" smtClean="0">
                <a:latin typeface="Brush Script MT" pitchFamily="66" charset="0"/>
              </a:rPr>
              <a:t>EFT</a:t>
            </a:r>
            <a:r>
              <a:rPr lang="en-US" sz="4800" dirty="0" smtClean="0">
                <a:latin typeface="Brush Script MT" pitchFamily="66" charset="0"/>
              </a:rPr>
              <a:t>(Electronic Funds Transfer)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2743200" cy="4543425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Given Definition…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/>
              <a:t>.  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In my own words…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59" y="1752600"/>
            <a:ext cx="2971800" cy="4525963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Who is Responsible?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752600"/>
            <a:ext cx="2971800" cy="45259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Best Time(s) to Use It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Worst Time to Use it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3127-D30F-49D0-83C5-1B84A68635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33600" y="6324599"/>
            <a:ext cx="5105400" cy="5334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>
                <a:latin typeface="Times New Roman"/>
                <a:cs typeface="Times New Roman"/>
              </a:rPr>
              <a:t>©</a:t>
            </a:r>
            <a:r>
              <a:rPr lang="en-US" dirty="0" smtClean="0"/>
              <a:t> Texas Education Agency, 2012. 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7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95300" y="990600"/>
            <a:ext cx="8153400" cy="14700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/>
              <a:t>Come up </a:t>
            </a:r>
            <a:r>
              <a:rPr lang="en-US" sz="3600" b="1" dirty="0"/>
              <a:t>with </a:t>
            </a:r>
            <a:r>
              <a:rPr lang="en-US" sz="3600" b="1" dirty="0" smtClean="0"/>
              <a:t>one </a:t>
            </a:r>
            <a:r>
              <a:rPr lang="en-US" sz="3600" b="1" dirty="0"/>
              <a:t>new form of financial exchange and provide the following </a:t>
            </a:r>
            <a:r>
              <a:rPr lang="en-US" sz="3600" b="1" dirty="0" smtClean="0"/>
              <a:t>information on an additional slide:  </a:t>
            </a:r>
            <a:endParaRPr lang="en-US" sz="36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534400" cy="1752600"/>
          </a:xfrm>
        </p:spPr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do we call it?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When can we use it?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Who would be legally responsible for it?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What would it look like?  </a:t>
            </a:r>
            <a:endParaRPr lang="en-US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(you </a:t>
            </a:r>
            <a:r>
              <a:rPr lang="en-US" dirty="0">
                <a:solidFill>
                  <a:schemeClr val="tx1"/>
                </a:solidFill>
              </a:rPr>
              <a:t>can use the shapes, fills and clip part to create their own form of ‘currency’)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fferent Forms of Financial Exch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Different Forms of Financial Exchange</Template>
  <TotalTime>87</TotalTime>
  <Words>479</Words>
  <Application>Microsoft Office PowerPoint</Application>
  <PresentationFormat>On-screen Show (4:3)</PresentationFormat>
  <Paragraphs>142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Calibri</vt:lpstr>
      <vt:lpstr>Times New Roman</vt:lpstr>
      <vt:lpstr>Different Forms of Financial Exchange</vt:lpstr>
      <vt:lpstr>Different Forms of Financial Exchange</vt:lpstr>
      <vt:lpstr>Cash</vt:lpstr>
      <vt:lpstr>Credit Card</vt:lpstr>
      <vt:lpstr>Debit Card</vt:lpstr>
      <vt:lpstr>Check</vt:lpstr>
      <vt:lpstr>Auto Draft</vt:lpstr>
      <vt:lpstr>EFT(Electronic Funds Transfer)</vt:lpstr>
      <vt:lpstr>Come up with one new form of financial exchange and provide the following information on an additional slide: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Forms of Financial Exchange</dc:title>
  <dc:creator>Jon Pannign</dc:creator>
  <cp:lastModifiedBy>DUNN, CHRISTIAN</cp:lastModifiedBy>
  <cp:revision>11</cp:revision>
  <dcterms:created xsi:type="dcterms:W3CDTF">2012-01-31T14:16:57Z</dcterms:created>
  <dcterms:modified xsi:type="dcterms:W3CDTF">2017-03-20T12:59:00Z</dcterms:modified>
</cp:coreProperties>
</file>