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9" d="100"/>
          <a:sy n="79" d="100"/>
        </p:scale>
        <p:origin x="120"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BC74B90-06D7-48F0-A8C8-DDC539F21041}"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73554187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90720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4040667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111835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BC74B90-06D7-48F0-A8C8-DDC539F21041}"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6265536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557515-C9D8-4E41-9CBF-CB4AAEC5008A}"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1697825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557515-C9D8-4E41-9CBF-CB4AAEC5008A}" type="datetimeFigureOut">
              <a:rPr lang="en-US" smtClean="0"/>
              <a:t>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3362432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557515-C9D8-4E41-9CBF-CB4AAEC5008A}" type="datetimeFigureOut">
              <a:rPr lang="en-US" smtClean="0"/>
              <a:t>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209284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557515-C9D8-4E41-9CBF-CB4AAEC5008A}" type="datetimeFigureOut">
              <a:rPr lang="en-US" smtClean="0"/>
              <a:t>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1852085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5557515-C9D8-4E41-9CBF-CB4AAEC5008A}" type="datetimeFigureOut">
              <a:rPr lang="en-US" smtClean="0"/>
              <a:t>2/22/2017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BC74B90-06D7-48F0-A8C8-DDC539F2104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08883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5557515-C9D8-4E41-9CBF-CB4AAEC5008A}" type="datetimeFigureOut">
              <a:rPr lang="en-US" smtClean="0"/>
              <a:t>2/22/2017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BC74B90-06D7-48F0-A8C8-DDC539F2104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70540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5557515-C9D8-4E41-9CBF-CB4AAEC5008A}" type="datetimeFigureOut">
              <a:rPr lang="en-US" smtClean="0"/>
              <a:t>2/22/2017</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BC74B90-06D7-48F0-A8C8-DDC539F21041}"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20475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Band Show Fundraiser   </a:t>
            </a:r>
            <a:endParaRPr lang="en-US" dirty="0"/>
          </a:p>
        </p:txBody>
      </p:sp>
      <p:sp>
        <p:nvSpPr>
          <p:cNvPr id="3" name="Subtitle 2"/>
          <p:cNvSpPr>
            <a:spLocks noGrp="1"/>
          </p:cNvSpPr>
          <p:nvPr>
            <p:ph type="subTitle" idx="1"/>
          </p:nvPr>
        </p:nvSpPr>
        <p:spPr/>
        <p:txBody>
          <a:bodyPr/>
          <a:lstStyle/>
          <a:p>
            <a:r>
              <a:rPr lang="en-US" dirty="0" smtClean="0"/>
              <a:t>Raelee Maddux, </a:t>
            </a:r>
            <a:r>
              <a:rPr lang="en-US" dirty="0"/>
              <a:t>A</a:t>
            </a:r>
            <a:r>
              <a:rPr lang="en-US" dirty="0" smtClean="0"/>
              <a:t>lexia </a:t>
            </a:r>
            <a:r>
              <a:rPr lang="en-US" dirty="0"/>
              <a:t>S</a:t>
            </a:r>
            <a:r>
              <a:rPr lang="en-US" dirty="0" smtClean="0"/>
              <a:t>tephens, </a:t>
            </a:r>
            <a:r>
              <a:rPr lang="en-US" dirty="0"/>
              <a:t>D</a:t>
            </a:r>
            <a:r>
              <a:rPr lang="en-US" dirty="0" smtClean="0"/>
              <a:t>acey Thomas, Brianna Chambers, Treasure Williams</a:t>
            </a:r>
            <a:endParaRPr lang="en-US" dirty="0"/>
          </a:p>
        </p:txBody>
      </p:sp>
    </p:spTree>
    <p:extLst>
      <p:ext uri="{BB962C8B-B14F-4D97-AF65-F5344CB8AC3E}">
        <p14:creationId xmlns:p14="http://schemas.microsoft.com/office/powerpoint/2010/main" val="2055449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our event</a:t>
            </a:r>
            <a:endParaRPr lang="en-US" dirty="0"/>
          </a:p>
        </p:txBody>
      </p:sp>
      <p:sp>
        <p:nvSpPr>
          <p:cNvPr id="3" name="Content Placeholder 2"/>
          <p:cNvSpPr>
            <a:spLocks noGrp="1"/>
          </p:cNvSpPr>
          <p:nvPr>
            <p:ph idx="1"/>
          </p:nvPr>
        </p:nvSpPr>
        <p:spPr/>
        <p:txBody>
          <a:bodyPr/>
          <a:lstStyle/>
          <a:p>
            <a:r>
              <a:rPr lang="en-US" dirty="0" smtClean="0"/>
              <a:t>We are going to host a band show at the Rig. This event will be used to raise money for the band as well as the fine arts portion of the school. It will be from noon to five on a Saturday. There will be two band shows to watch and other fun things to do. There will also be a concession stand. </a:t>
            </a:r>
            <a:endParaRPr lang="en-US" dirty="0"/>
          </a:p>
        </p:txBody>
      </p:sp>
    </p:spTree>
    <p:extLst>
      <p:ext uri="{BB962C8B-B14F-4D97-AF65-F5344CB8AC3E}">
        <p14:creationId xmlns:p14="http://schemas.microsoft.com/office/powerpoint/2010/main" val="2140272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Selling</a:t>
            </a:r>
            <a:endParaRPr lang="en-US" dirty="0"/>
          </a:p>
        </p:txBody>
      </p:sp>
      <p:sp>
        <p:nvSpPr>
          <p:cNvPr id="3" name="Content Placeholder 2"/>
          <p:cNvSpPr>
            <a:spLocks noGrp="1"/>
          </p:cNvSpPr>
          <p:nvPr>
            <p:ph idx="1"/>
          </p:nvPr>
        </p:nvSpPr>
        <p:spPr/>
        <p:txBody>
          <a:bodyPr/>
          <a:lstStyle/>
          <a:p>
            <a:r>
              <a:rPr lang="en-US" dirty="0" smtClean="0"/>
              <a:t>We </a:t>
            </a:r>
            <a:r>
              <a:rPr lang="en-US" dirty="0"/>
              <a:t>will go to all </a:t>
            </a:r>
            <a:r>
              <a:rPr lang="en-US" dirty="0" smtClean="0"/>
              <a:t>the lunches for the two Fridays and </a:t>
            </a:r>
            <a:r>
              <a:rPr lang="en-US" dirty="0"/>
              <a:t>sell tickets both of the weeks before the event because there is plenty of people to buy </a:t>
            </a:r>
            <a:r>
              <a:rPr lang="en-US" dirty="0" smtClean="0"/>
              <a:t>tickets. This will give people a chance to plan ahead and not already have something planned for that day. </a:t>
            </a:r>
            <a:endParaRPr lang="en-US" dirty="0"/>
          </a:p>
        </p:txBody>
      </p:sp>
    </p:spTree>
    <p:extLst>
      <p:ext uri="{BB962C8B-B14F-4D97-AF65-F5344CB8AC3E}">
        <p14:creationId xmlns:p14="http://schemas.microsoft.com/office/powerpoint/2010/main" val="2991773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Advertising</a:t>
            </a:r>
            <a:endParaRPr lang="en-US" dirty="0"/>
          </a:p>
        </p:txBody>
      </p:sp>
      <p:sp>
        <p:nvSpPr>
          <p:cNvPr id="3" name="Content Placeholder 2"/>
          <p:cNvSpPr>
            <a:spLocks noGrp="1"/>
          </p:cNvSpPr>
          <p:nvPr>
            <p:ph idx="1"/>
          </p:nvPr>
        </p:nvSpPr>
        <p:spPr/>
        <p:txBody>
          <a:bodyPr/>
          <a:lstStyle/>
          <a:p>
            <a:r>
              <a:rPr lang="en-US" dirty="0" smtClean="0"/>
              <a:t>We will </a:t>
            </a:r>
            <a:r>
              <a:rPr lang="en-US" dirty="0"/>
              <a:t>Advertise the event by hanging poster and </a:t>
            </a:r>
            <a:r>
              <a:rPr lang="en-US" dirty="0" smtClean="0"/>
              <a:t>flyers </a:t>
            </a:r>
            <a:r>
              <a:rPr lang="en-US" dirty="0"/>
              <a:t>around the school so that everyone in the school will see them. I will also ask for an Ad in Oiler Vision so everyone can hear about it 2-3 weeks before the event. </a:t>
            </a:r>
          </a:p>
        </p:txBody>
      </p:sp>
    </p:spTree>
    <p:extLst>
      <p:ext uri="{BB962C8B-B14F-4D97-AF65-F5344CB8AC3E}">
        <p14:creationId xmlns:p14="http://schemas.microsoft.com/office/powerpoint/2010/main" val="3091800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Marketing</a:t>
            </a:r>
            <a:endParaRPr lang="en-US" dirty="0"/>
          </a:p>
        </p:txBody>
      </p:sp>
      <p:sp>
        <p:nvSpPr>
          <p:cNvPr id="3" name="Content Placeholder 2"/>
          <p:cNvSpPr>
            <a:spLocks noGrp="1"/>
          </p:cNvSpPr>
          <p:nvPr>
            <p:ph idx="1"/>
          </p:nvPr>
        </p:nvSpPr>
        <p:spPr/>
        <p:txBody>
          <a:bodyPr/>
          <a:lstStyle/>
          <a:p>
            <a:r>
              <a:rPr lang="en-US" dirty="0" smtClean="0"/>
              <a:t>We will </a:t>
            </a:r>
            <a:r>
              <a:rPr lang="en-US" dirty="0"/>
              <a:t>be doing direct marketing by sending an mass email providing information 3 weeks before the </a:t>
            </a:r>
            <a:r>
              <a:rPr lang="en-US" dirty="0" smtClean="0"/>
              <a:t>event so not only the students but also the parents know about the event. Also it might pull a whole family to come and not just the student. </a:t>
            </a:r>
            <a:endParaRPr lang="en-US" dirty="0"/>
          </a:p>
        </p:txBody>
      </p:sp>
    </p:spTree>
    <p:extLst>
      <p:ext uri="{BB962C8B-B14F-4D97-AF65-F5344CB8AC3E}">
        <p14:creationId xmlns:p14="http://schemas.microsoft.com/office/powerpoint/2010/main" val="1624461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Promotion</a:t>
            </a:r>
            <a:endParaRPr lang="en-US" dirty="0"/>
          </a:p>
        </p:txBody>
      </p:sp>
      <p:sp>
        <p:nvSpPr>
          <p:cNvPr id="3" name="Content Placeholder 2"/>
          <p:cNvSpPr>
            <a:spLocks noGrp="1"/>
          </p:cNvSpPr>
          <p:nvPr>
            <p:ph idx="1"/>
          </p:nvPr>
        </p:nvSpPr>
        <p:spPr/>
        <p:txBody>
          <a:bodyPr/>
          <a:lstStyle/>
          <a:p>
            <a:r>
              <a:rPr lang="en-US" dirty="0"/>
              <a:t>W</a:t>
            </a:r>
            <a:r>
              <a:rPr lang="en-US" dirty="0" smtClean="0"/>
              <a:t>e </a:t>
            </a:r>
            <a:r>
              <a:rPr lang="en-US" dirty="0"/>
              <a:t>will </a:t>
            </a:r>
            <a:r>
              <a:rPr lang="en-US" dirty="0" smtClean="0"/>
              <a:t>inform everyone about what will be there and the fun things they will be able to do a few days before the event and at the event. </a:t>
            </a:r>
            <a:endParaRPr lang="en-US" dirty="0"/>
          </a:p>
        </p:txBody>
      </p:sp>
    </p:spTree>
    <p:extLst>
      <p:ext uri="{BB962C8B-B14F-4D97-AF65-F5344CB8AC3E}">
        <p14:creationId xmlns:p14="http://schemas.microsoft.com/office/powerpoint/2010/main" val="1862993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Relations</a:t>
            </a:r>
            <a:endParaRPr lang="en-US" dirty="0"/>
          </a:p>
        </p:txBody>
      </p:sp>
      <p:sp>
        <p:nvSpPr>
          <p:cNvPr id="3" name="Content Placeholder 2"/>
          <p:cNvSpPr>
            <a:spLocks noGrp="1"/>
          </p:cNvSpPr>
          <p:nvPr>
            <p:ph idx="1"/>
          </p:nvPr>
        </p:nvSpPr>
        <p:spPr/>
        <p:txBody>
          <a:bodyPr/>
          <a:lstStyle/>
          <a:p>
            <a:r>
              <a:rPr lang="en-US" dirty="0" smtClean="0"/>
              <a:t>We will </a:t>
            </a:r>
            <a:r>
              <a:rPr lang="en-US" dirty="0"/>
              <a:t>spread positive energy about our event in the hallway 2 weeks before it </a:t>
            </a:r>
            <a:r>
              <a:rPr lang="en-US" dirty="0" smtClean="0"/>
              <a:t>occurs</a:t>
            </a:r>
            <a:r>
              <a:rPr lang="en-US" dirty="0"/>
              <a:t> </a:t>
            </a:r>
            <a:r>
              <a:rPr lang="en-US" dirty="0" smtClean="0"/>
              <a:t>by speaking about good and fun things that will be there.</a:t>
            </a:r>
            <a:endParaRPr lang="en-US" dirty="0"/>
          </a:p>
        </p:txBody>
      </p:sp>
    </p:spTree>
    <p:extLst>
      <p:ext uri="{BB962C8B-B14F-4D97-AF65-F5344CB8AC3E}">
        <p14:creationId xmlns:p14="http://schemas.microsoft.com/office/powerpoint/2010/main" val="143008858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25</TotalTime>
  <Words>297</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Franklin Gothic Book</vt:lpstr>
      <vt:lpstr>Crop</vt:lpstr>
      <vt:lpstr>Band Show Fundraiser   </vt:lpstr>
      <vt:lpstr>About our event</vt:lpstr>
      <vt:lpstr>Personal Selling</vt:lpstr>
      <vt:lpstr>Advertising</vt:lpstr>
      <vt:lpstr>Direct Marketing</vt:lpstr>
      <vt:lpstr>Sales Promotion</vt:lpstr>
      <vt:lpstr>Public Relations</vt:lpstr>
    </vt:vector>
  </TitlesOfParts>
  <Company>Pearland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my event goes here</dc:title>
  <dc:creator>DUNN, CHRISTIAN</dc:creator>
  <cp:lastModifiedBy>Maddux, Raelee</cp:lastModifiedBy>
  <cp:revision>5</cp:revision>
  <dcterms:created xsi:type="dcterms:W3CDTF">2017-02-17T13:19:26Z</dcterms:created>
  <dcterms:modified xsi:type="dcterms:W3CDTF">2017-02-22T15:19:50Z</dcterms:modified>
</cp:coreProperties>
</file>