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328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59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429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64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21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7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4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4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8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4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8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2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7855-F5B8-4093-B2C4-78D7F904A38B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D4834D-90C8-44BD-B81E-98EB70E41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5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1" y="291090"/>
            <a:ext cx="9144000" cy="1122073"/>
          </a:xfrm>
        </p:spPr>
        <p:txBody>
          <a:bodyPr>
            <a:normAutofit/>
          </a:bodyPr>
          <a:lstStyle/>
          <a:p>
            <a:r>
              <a:rPr lang="en-US" u="sng" dirty="0" smtClean="0"/>
              <a:t>ALL ABOUT ME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1" y="1579417"/>
            <a:ext cx="9144000" cy="508461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You are going to create a presentation using a program of your choice that tells me all about you and who you are, your likes and dislikes and what you like to do to have fun.</a:t>
            </a:r>
          </a:p>
          <a:p>
            <a:endParaRPr lang="en-US" sz="20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/>
              <a:t>Your presentation must contain at a minimum 6 slides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/>
              <a:t>Your presentation must also be creative (color, design, pictures, </a:t>
            </a:r>
            <a:r>
              <a:rPr lang="en-US" sz="2000" b="1" dirty="0" err="1" smtClean="0"/>
              <a:t>etc</a:t>
            </a:r>
            <a:r>
              <a:rPr lang="en-US" sz="2000" b="1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/>
              <a:t>It must have a title slide with your name (1)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/>
              <a:t>It must have a slide about your family (2)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/>
              <a:t>It must have a slide about school and future career choices (3)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/>
              <a:t>It must have a slide about what you like to do in your spare time (4)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/>
              <a:t>From there you can include any other information you would like.  (Remember though it must be a minimum of 6 slides)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</TotalTime>
  <Words>144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ALL ABOUT ME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</dc:title>
  <dc:creator>DUNN, CHRISTIAN</dc:creator>
  <cp:lastModifiedBy>DUNN, CHRISTIAN</cp:lastModifiedBy>
  <cp:revision>2</cp:revision>
  <cp:lastPrinted>2016-08-23T14:51:15Z</cp:lastPrinted>
  <dcterms:created xsi:type="dcterms:W3CDTF">2016-08-23T12:28:43Z</dcterms:created>
  <dcterms:modified xsi:type="dcterms:W3CDTF">2016-08-23T16:00:37Z</dcterms:modified>
</cp:coreProperties>
</file>