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2" r:id="rId3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328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29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64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21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7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4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8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4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7855-F5B8-4093-B2C4-78D7F904A38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5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1" y="9591"/>
            <a:ext cx="9144000" cy="1122073"/>
          </a:xfrm>
        </p:spPr>
        <p:txBody>
          <a:bodyPr>
            <a:normAutofit/>
          </a:bodyPr>
          <a:lstStyle/>
          <a:p>
            <a:r>
              <a:rPr lang="en-US" u="sng" dirty="0" smtClean="0"/>
              <a:t>ALL ABOUT 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1" y="1209656"/>
            <a:ext cx="9144000" cy="5724544"/>
          </a:xfrm>
        </p:spPr>
        <p:txBody>
          <a:bodyPr>
            <a:normAutofit fontScale="77500" lnSpcReduction="20000"/>
          </a:bodyPr>
          <a:lstStyle/>
          <a:p>
            <a:r>
              <a:rPr lang="en-US" sz="2300" b="1" dirty="0" smtClean="0"/>
              <a:t>Interpersonal and Social Skills are essential to how a business functions not only with itself but with potential clients and its customers. You are going to create a PowerPoint presentation that tells me all about you and who you are, your likes and dislikes and what you like to do to have fun.</a:t>
            </a:r>
          </a:p>
          <a:p>
            <a:endParaRPr lang="en-US" sz="23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Your presentation must contain at a minimum </a:t>
            </a:r>
            <a:r>
              <a:rPr lang="en-US" sz="2300" b="1" dirty="0"/>
              <a:t>8</a:t>
            </a:r>
            <a:r>
              <a:rPr lang="en-US" sz="2300" b="1" dirty="0" smtClean="0"/>
              <a:t> slides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Your presentation must also be creative (color, design, pictures, </a:t>
            </a:r>
            <a:r>
              <a:rPr lang="en-US" sz="2300" b="1" dirty="0" err="1" smtClean="0"/>
              <a:t>etc</a:t>
            </a:r>
            <a:r>
              <a:rPr lang="en-US" sz="2300" b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It must have a title slide with your name (1)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It must have a slide about your family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/>
              <a:t>It must have a slide about what you like to do in your spare time </a:t>
            </a:r>
            <a:r>
              <a:rPr lang="en-US" sz="2300" b="1" dirty="0" smtClean="0"/>
              <a:t>(3)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It must have a slide about school and </a:t>
            </a:r>
            <a:r>
              <a:rPr lang="en-US" sz="2300" b="1" dirty="0" smtClean="0"/>
              <a:t>future schooling (4</a:t>
            </a:r>
            <a:r>
              <a:rPr lang="en-US" sz="2300" b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It must have one slide for each of your top three Career Clusters detailing 3 jobs that interest you from that cluster (5,6,7)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300" b="1" dirty="0" smtClean="0">
                <a:solidFill>
                  <a:srgbClr val="FF0000"/>
                </a:solidFill>
              </a:rPr>
              <a:t>For each job you need the title, </a:t>
            </a:r>
            <a:r>
              <a:rPr lang="en-US" sz="2300" b="1" dirty="0" smtClean="0">
                <a:solidFill>
                  <a:srgbClr val="FF0000"/>
                </a:solidFill>
              </a:rPr>
              <a:t>skills, detailed work activity </a:t>
            </a:r>
            <a:r>
              <a:rPr lang="en-US" sz="2300" b="1" dirty="0" smtClean="0">
                <a:solidFill>
                  <a:srgbClr val="FF0000"/>
                </a:solidFill>
              </a:rPr>
              <a:t>and </a:t>
            </a:r>
            <a:r>
              <a:rPr lang="en-US" sz="2300" b="1" dirty="0" smtClean="0">
                <a:solidFill>
                  <a:srgbClr val="FF0000"/>
                </a:solidFill>
              </a:rPr>
              <a:t>salary.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From there you can include any other information you would like me to know about who you are.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b="1" dirty="0" smtClean="0"/>
              <a:t>(Remember though it must be a minimum of </a:t>
            </a:r>
            <a:r>
              <a:rPr lang="en-US" sz="2300" b="1" dirty="0"/>
              <a:t>8</a:t>
            </a:r>
            <a:r>
              <a:rPr lang="en-US" sz="2300" b="1" dirty="0" smtClean="0"/>
              <a:t> slides)</a:t>
            </a:r>
          </a:p>
          <a:p>
            <a:pPr algn="l"/>
            <a:endParaRPr lang="en-US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7533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Hospitality and Tourism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14634"/>
            <a:ext cx="9423367" cy="54433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Travel </a:t>
            </a:r>
            <a:r>
              <a:rPr lang="en-US" sz="2800" b="1" dirty="0"/>
              <a:t>Agents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Skills </a:t>
            </a:r>
            <a:r>
              <a:rPr lang="en-US" sz="2800" b="1" dirty="0"/>
              <a:t>- </a:t>
            </a:r>
            <a:r>
              <a:rPr lang="en-US" sz="2600" b="1" dirty="0" smtClean="0"/>
              <a:t>Active Listening,</a:t>
            </a:r>
            <a:r>
              <a:rPr lang="en-US" sz="2600" b="1" dirty="0"/>
              <a:t> </a:t>
            </a:r>
            <a:r>
              <a:rPr lang="en-US" sz="2600" b="1" dirty="0" smtClean="0"/>
              <a:t>Service Orientation, Reading Comprehension, Speaking, Social </a:t>
            </a:r>
            <a:r>
              <a:rPr lang="en-US" sz="2600" b="1" dirty="0"/>
              <a:t>Perceptiveness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Detailed Work Activities – </a:t>
            </a:r>
          </a:p>
          <a:p>
            <a:pPr lvl="1"/>
            <a:r>
              <a:rPr lang="en-US" dirty="0" smtClean="0"/>
              <a:t>Process </a:t>
            </a:r>
            <a:r>
              <a:rPr lang="en-US" dirty="0"/>
              <a:t>sales or other transactions. </a:t>
            </a:r>
            <a:endParaRPr lang="en-US" dirty="0" smtClean="0"/>
          </a:p>
          <a:p>
            <a:pPr lvl="1"/>
            <a:r>
              <a:rPr lang="en-US" dirty="0" smtClean="0"/>
              <a:t>Calculate </a:t>
            </a:r>
            <a:r>
              <a:rPr lang="en-US" dirty="0"/>
              <a:t>costs of goods or services. </a:t>
            </a:r>
          </a:p>
          <a:p>
            <a:pPr lvl="1"/>
            <a:r>
              <a:rPr lang="en-US" dirty="0"/>
              <a:t>Gather customer or product information to determine customer needs. </a:t>
            </a:r>
            <a:endParaRPr lang="en-US" dirty="0" smtClean="0"/>
          </a:p>
          <a:p>
            <a:pPr lvl="1"/>
            <a:r>
              <a:rPr lang="en-US" dirty="0" smtClean="0"/>
              <a:t>Sell </a:t>
            </a:r>
            <a:r>
              <a:rPr lang="en-US" dirty="0"/>
              <a:t>products or services. </a:t>
            </a:r>
            <a:endParaRPr lang="en-US" dirty="0" smtClean="0"/>
          </a:p>
          <a:p>
            <a:pPr lvl="1"/>
            <a:r>
              <a:rPr lang="en-US" dirty="0" smtClean="0"/>
              <a:t>Record </a:t>
            </a:r>
            <a:r>
              <a:rPr lang="en-US" dirty="0"/>
              <a:t>operational details of travel.</a:t>
            </a:r>
          </a:p>
          <a:p>
            <a:endParaRPr lang="en-US" sz="2500" b="1" dirty="0" smtClean="0"/>
          </a:p>
          <a:p>
            <a:r>
              <a:rPr lang="en-US" sz="2500" b="1" dirty="0" smtClean="0"/>
              <a:t>Median </a:t>
            </a:r>
            <a:r>
              <a:rPr lang="en-US" sz="2500" b="1" dirty="0"/>
              <a:t>wages (</a:t>
            </a:r>
            <a:r>
              <a:rPr lang="en-US" sz="2500" b="1" dirty="0" smtClean="0"/>
              <a:t>2018)</a:t>
            </a:r>
            <a:r>
              <a:rPr lang="en-US" sz="2500" b="1" dirty="0"/>
              <a:t>	</a:t>
            </a:r>
            <a:r>
              <a:rPr lang="en-US" sz="2500" b="1" dirty="0"/>
              <a:t>$18.61 hourly, $38,700 annual</a:t>
            </a:r>
            <a:endParaRPr lang="en-US" sz="2500" b="1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7080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1325</TotalTime>
  <Words>219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ALL ABOUT ME</vt:lpstr>
      <vt:lpstr>Hospitality and Tourism </vt:lpstr>
    </vt:vector>
  </TitlesOfParts>
  <Company>Pearland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DUNN, CHRISTIAN</dc:creator>
  <cp:lastModifiedBy>DUNN, CHRISTIAN</cp:lastModifiedBy>
  <cp:revision>23</cp:revision>
  <cp:lastPrinted>2018-08-28T14:26:01Z</cp:lastPrinted>
  <dcterms:created xsi:type="dcterms:W3CDTF">2016-08-23T12:28:43Z</dcterms:created>
  <dcterms:modified xsi:type="dcterms:W3CDTF">2019-08-28T12:25:17Z</dcterms:modified>
</cp:coreProperties>
</file>