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1" r:id="rId1"/>
    <p:sldMasterId id="2147484291" r:id="rId2"/>
  </p:sldMasterIdLst>
  <p:notesMasterIdLst>
    <p:notesMasterId r:id="rId21"/>
  </p:notesMasterIdLst>
  <p:handoutMasterIdLst>
    <p:handoutMasterId r:id="rId22"/>
  </p:handoutMasterIdLst>
  <p:sldIdLst>
    <p:sldId id="257" r:id="rId3"/>
    <p:sldId id="482" r:id="rId4"/>
    <p:sldId id="483" r:id="rId5"/>
    <p:sldId id="484" r:id="rId6"/>
    <p:sldId id="488" r:id="rId7"/>
    <p:sldId id="485" r:id="rId8"/>
    <p:sldId id="489" r:id="rId9"/>
    <p:sldId id="490" r:id="rId10"/>
    <p:sldId id="504" r:id="rId11"/>
    <p:sldId id="505" r:id="rId12"/>
    <p:sldId id="506" r:id="rId13"/>
    <p:sldId id="491" r:id="rId14"/>
    <p:sldId id="493" r:id="rId15"/>
    <p:sldId id="494" r:id="rId16"/>
    <p:sldId id="495" r:id="rId17"/>
    <p:sldId id="496" r:id="rId18"/>
    <p:sldId id="497" r:id="rId19"/>
    <p:sldId id="498" r:id="rId20"/>
  </p:sldIdLst>
  <p:sldSz cx="9144000" cy="6858000" type="screen4x3"/>
  <p:notesSz cx="6858000" cy="9144000"/>
  <p:custDataLst>
    <p:tags r:id="rId23"/>
  </p:custDataLst>
  <p:defaultTextStyle>
    <a:defPPr>
      <a:defRPr lang="en-US"/>
    </a:defPPr>
    <a:lvl1pPr algn="ctr" rtl="0" fontAlgn="base">
      <a:spcBef>
        <a:spcPct val="50000"/>
      </a:spcBef>
      <a:spcAft>
        <a:spcPct val="0"/>
      </a:spcAft>
      <a:defRPr kern="1200">
        <a:solidFill>
          <a:schemeClr val="tx1"/>
        </a:solidFill>
        <a:latin typeface="Humanst521 BT" pitchFamily="34" charset="0"/>
        <a:ea typeface="+mn-ea"/>
        <a:cs typeface="+mn-cs"/>
      </a:defRPr>
    </a:lvl1pPr>
    <a:lvl2pPr marL="457200" algn="ctr" rtl="0" fontAlgn="base">
      <a:spcBef>
        <a:spcPct val="50000"/>
      </a:spcBef>
      <a:spcAft>
        <a:spcPct val="0"/>
      </a:spcAft>
      <a:defRPr kern="1200">
        <a:solidFill>
          <a:schemeClr val="tx1"/>
        </a:solidFill>
        <a:latin typeface="Humanst521 BT" pitchFamily="34" charset="0"/>
        <a:ea typeface="+mn-ea"/>
        <a:cs typeface="+mn-cs"/>
      </a:defRPr>
    </a:lvl2pPr>
    <a:lvl3pPr marL="914400" algn="ctr" rtl="0" fontAlgn="base">
      <a:spcBef>
        <a:spcPct val="50000"/>
      </a:spcBef>
      <a:spcAft>
        <a:spcPct val="0"/>
      </a:spcAft>
      <a:defRPr kern="1200">
        <a:solidFill>
          <a:schemeClr val="tx1"/>
        </a:solidFill>
        <a:latin typeface="Humanst521 BT" pitchFamily="34" charset="0"/>
        <a:ea typeface="+mn-ea"/>
        <a:cs typeface="+mn-cs"/>
      </a:defRPr>
    </a:lvl3pPr>
    <a:lvl4pPr marL="1371600" algn="ctr" rtl="0" fontAlgn="base">
      <a:spcBef>
        <a:spcPct val="50000"/>
      </a:spcBef>
      <a:spcAft>
        <a:spcPct val="0"/>
      </a:spcAft>
      <a:defRPr kern="1200">
        <a:solidFill>
          <a:schemeClr val="tx1"/>
        </a:solidFill>
        <a:latin typeface="Humanst521 BT" pitchFamily="34" charset="0"/>
        <a:ea typeface="+mn-ea"/>
        <a:cs typeface="+mn-cs"/>
      </a:defRPr>
    </a:lvl4pPr>
    <a:lvl5pPr marL="1828800" algn="ctr" rtl="0" fontAlgn="base">
      <a:spcBef>
        <a:spcPct val="50000"/>
      </a:spcBef>
      <a:spcAft>
        <a:spcPct val="0"/>
      </a:spcAft>
      <a:defRPr kern="1200">
        <a:solidFill>
          <a:schemeClr val="tx1"/>
        </a:solidFill>
        <a:latin typeface="Humanst521 BT" pitchFamily="34" charset="0"/>
        <a:ea typeface="+mn-ea"/>
        <a:cs typeface="+mn-cs"/>
      </a:defRPr>
    </a:lvl5pPr>
    <a:lvl6pPr marL="2286000" algn="l" defTabSz="914400" rtl="0" eaLnBrk="1" latinLnBrk="0" hangingPunct="1">
      <a:defRPr kern="1200">
        <a:solidFill>
          <a:schemeClr val="tx1"/>
        </a:solidFill>
        <a:latin typeface="Humanst521 BT" pitchFamily="34" charset="0"/>
        <a:ea typeface="+mn-ea"/>
        <a:cs typeface="+mn-cs"/>
      </a:defRPr>
    </a:lvl6pPr>
    <a:lvl7pPr marL="2743200" algn="l" defTabSz="914400" rtl="0" eaLnBrk="1" latinLnBrk="0" hangingPunct="1">
      <a:defRPr kern="1200">
        <a:solidFill>
          <a:schemeClr val="tx1"/>
        </a:solidFill>
        <a:latin typeface="Humanst521 BT" pitchFamily="34" charset="0"/>
        <a:ea typeface="+mn-ea"/>
        <a:cs typeface="+mn-cs"/>
      </a:defRPr>
    </a:lvl7pPr>
    <a:lvl8pPr marL="3200400" algn="l" defTabSz="914400" rtl="0" eaLnBrk="1" latinLnBrk="0" hangingPunct="1">
      <a:defRPr kern="1200">
        <a:solidFill>
          <a:schemeClr val="tx1"/>
        </a:solidFill>
        <a:latin typeface="Humanst521 BT" pitchFamily="34" charset="0"/>
        <a:ea typeface="+mn-ea"/>
        <a:cs typeface="+mn-cs"/>
      </a:defRPr>
    </a:lvl8pPr>
    <a:lvl9pPr marL="3657600" algn="l" defTabSz="914400" rtl="0" eaLnBrk="1" latinLnBrk="0" hangingPunct="1">
      <a:defRPr kern="1200">
        <a:solidFill>
          <a:schemeClr val="tx1"/>
        </a:solidFill>
        <a:latin typeface="Humanst5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55F"/>
    <a:srgbClr val="000000"/>
    <a:srgbClr val="BC331C"/>
    <a:srgbClr val="C64028"/>
    <a:srgbClr val="DEE7EA"/>
    <a:srgbClr val="C5F1FF"/>
    <a:srgbClr val="00759A"/>
    <a:srgbClr val="12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84020" autoAdjust="0"/>
  </p:normalViewPr>
  <p:slideViewPr>
    <p:cSldViewPr>
      <p:cViewPr varScale="1">
        <p:scale>
          <a:sx n="97" d="100"/>
          <a:sy n="97" d="100"/>
        </p:scale>
        <p:origin x="2148" y="78"/>
      </p:cViewPr>
      <p:guideLst>
        <p:guide orient="horz" pos="2160"/>
        <p:guide pos="2880"/>
      </p:guideLst>
    </p:cSldViewPr>
  </p:slideViewPr>
  <p:notesTextViewPr>
    <p:cViewPr>
      <p:scale>
        <a:sx n="3" d="2"/>
        <a:sy n="3" d="2"/>
      </p:scale>
      <p:origin x="0" y="0"/>
    </p:cViewPr>
  </p:notesTextViewPr>
  <p:sorterViewPr>
    <p:cViewPr>
      <p:scale>
        <a:sx n="66" d="100"/>
        <a:sy n="66" d="100"/>
      </p:scale>
      <p:origin x="0" y="1137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F2D18C50-C3F3-46AD-BC3C-805ACD173170}" type="slidenum">
              <a:rPr lang="en-US"/>
              <a:pPr>
                <a:defRPr/>
              </a:pPr>
              <a:t>‹#›</a:t>
            </a:fld>
            <a:endParaRPr lang="en-US"/>
          </a:p>
        </p:txBody>
      </p:sp>
    </p:spTree>
    <p:extLst>
      <p:ext uri="{BB962C8B-B14F-4D97-AF65-F5344CB8AC3E}">
        <p14:creationId xmlns:p14="http://schemas.microsoft.com/office/powerpoint/2010/main" val="143347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E62929AB-1C1E-46DA-B6AE-FB177F047274}" type="slidenum">
              <a:rPr lang="en-US"/>
              <a:pPr>
                <a:defRPr/>
              </a:pPr>
              <a:t>‹#›</a:t>
            </a:fld>
            <a:endParaRPr lang="en-US"/>
          </a:p>
        </p:txBody>
      </p:sp>
    </p:spTree>
    <p:extLst>
      <p:ext uri="{BB962C8B-B14F-4D97-AF65-F5344CB8AC3E}">
        <p14:creationId xmlns:p14="http://schemas.microsoft.com/office/powerpoint/2010/main" val="993608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BACE39BD-822F-41CF-A8BD-000226F78D8D}" type="slidenum">
              <a:rPr lang="en-US" altLang="en-US" smtClean="0">
                <a:latin typeface="Arial" charset="0"/>
              </a:rPr>
              <a:pPr eaLnBrk="1" hangingPunct="1"/>
              <a:t>1</a:t>
            </a:fld>
            <a:endParaRPr lang="en-US" altLang="en-US">
              <a:latin typeface="Arial"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0813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Discussion: Have students</a:t>
            </a:r>
            <a:r>
              <a:rPr lang="en-US" altLang="en-US" baseline="0" dirty="0"/>
              <a:t> list ways they have been marketed to in the past.</a:t>
            </a:r>
            <a:endParaRPr lang="en-US" altLang="en-US" dirty="0"/>
          </a:p>
          <a:p>
            <a:endParaRPr lang="en-US" altLang="en-US" dirty="0"/>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276E8AA1-10FE-4EDD-8BD4-1E8B7B854018}" type="slidenum">
              <a:rPr lang="en-US" altLang="en-US" smtClean="0">
                <a:latin typeface="Arial" charset="0"/>
              </a:rPr>
              <a:pPr eaLnBrk="1" hangingPunct="1"/>
              <a:t>10</a:t>
            </a:fld>
            <a:endParaRPr lang="en-US" altLang="en-US">
              <a:latin typeface="Arial" charset="0"/>
            </a:endParaRPr>
          </a:p>
        </p:txBody>
      </p:sp>
    </p:spTree>
    <p:extLst>
      <p:ext uri="{BB962C8B-B14F-4D97-AF65-F5344CB8AC3E}">
        <p14:creationId xmlns:p14="http://schemas.microsoft.com/office/powerpoint/2010/main" val="415444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Discussion: Have students</a:t>
            </a:r>
            <a:r>
              <a:rPr lang="en-US" altLang="en-US" baseline="0" dirty="0"/>
              <a:t> list ways they have been marketed to in the past.</a:t>
            </a:r>
            <a:endParaRPr lang="en-US" altLang="en-US" dirty="0"/>
          </a:p>
          <a:p>
            <a:endParaRPr lang="en-US" altLang="en-US" dirty="0"/>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276E8AA1-10FE-4EDD-8BD4-1E8B7B854018}" type="slidenum">
              <a:rPr lang="en-US" altLang="en-US" smtClean="0">
                <a:latin typeface="Arial" charset="0"/>
              </a:rPr>
              <a:pPr eaLnBrk="1" hangingPunct="1"/>
              <a:t>11</a:t>
            </a:fld>
            <a:endParaRPr lang="en-US" altLang="en-US">
              <a:latin typeface="Arial" charset="0"/>
            </a:endParaRPr>
          </a:p>
        </p:txBody>
      </p:sp>
    </p:spTree>
    <p:extLst>
      <p:ext uri="{BB962C8B-B14F-4D97-AF65-F5344CB8AC3E}">
        <p14:creationId xmlns:p14="http://schemas.microsoft.com/office/powerpoint/2010/main" val="183844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B3CA41E-8E3A-4003-953A-80FF8BB62C7C}" type="slidenum">
              <a:rPr lang="en-US" altLang="en-US" smtClean="0">
                <a:latin typeface="Arial" charset="0"/>
              </a:rPr>
              <a:pPr eaLnBrk="1" hangingPunct="1"/>
              <a:t>13</a:t>
            </a:fld>
            <a:endParaRPr lang="en-US" altLang="en-US">
              <a:latin typeface="Arial" charset="0"/>
            </a:endParaRPr>
          </a:p>
        </p:txBody>
      </p:sp>
    </p:spTree>
    <p:extLst>
      <p:ext uri="{BB962C8B-B14F-4D97-AF65-F5344CB8AC3E}">
        <p14:creationId xmlns:p14="http://schemas.microsoft.com/office/powerpoint/2010/main" val="291900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Target Market</a:t>
            </a:r>
          </a:p>
          <a:p>
            <a:r>
              <a:rPr lang="en-US" altLang="en-US" dirty="0"/>
              <a:t>Group of people likely to buy a product</a:t>
            </a:r>
          </a:p>
          <a:p>
            <a:r>
              <a:rPr lang="en-US" altLang="en-US" dirty="0"/>
              <a:t>They will have similar wants and needs</a:t>
            </a:r>
          </a:p>
          <a:p>
            <a:r>
              <a:rPr lang="en-US" altLang="en-US" dirty="0"/>
              <a:t>Market segmentation: segments are similar to one another and different from everyone else</a:t>
            </a:r>
          </a:p>
          <a:p>
            <a:r>
              <a:rPr lang="en-US" altLang="en-US" dirty="0"/>
              <a:t>Analysis of customers; not products</a:t>
            </a:r>
          </a:p>
          <a:p>
            <a:endParaRPr lang="en-US" altLang="en-US" dirty="0"/>
          </a:p>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335D225-28B8-4296-B5EA-58AFF7225386}" type="slidenum">
              <a:rPr lang="en-US" altLang="en-US" smtClean="0">
                <a:latin typeface="Arial" charset="0"/>
              </a:rPr>
              <a:pPr eaLnBrk="1" hangingPunct="1"/>
              <a:t>14</a:t>
            </a:fld>
            <a:endParaRPr lang="en-US" altLang="en-US">
              <a:latin typeface="Arial" charset="0"/>
            </a:endParaRPr>
          </a:p>
        </p:txBody>
      </p:sp>
    </p:spTree>
    <p:extLst>
      <p:ext uri="{BB962C8B-B14F-4D97-AF65-F5344CB8AC3E}">
        <p14:creationId xmlns:p14="http://schemas.microsoft.com/office/powerpoint/2010/main" val="917531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Introduce</a:t>
            </a:r>
            <a:r>
              <a:rPr lang="en-US" sz="1200" kern="1200" baseline="0" dirty="0">
                <a:solidFill>
                  <a:schemeClr val="tx1"/>
                </a:solidFill>
                <a:effectLst/>
                <a:latin typeface="Arial" charset="0"/>
                <a:ea typeface="+mn-ea"/>
                <a:cs typeface="+mn-cs"/>
              </a:rPr>
              <a:t> the apple juice example (listed below). After, have students discuss or list other examples of target marketing they can think of. (Hint, product packaging yields a lot of good results)</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 example of target marketing can be seen in the different ways apple juice may be packaged:</a:t>
            </a:r>
          </a:p>
          <a:p>
            <a:r>
              <a:rPr lang="en-US" sz="1200" kern="1200" dirty="0">
                <a:solidFill>
                  <a:schemeClr val="tx1"/>
                </a:solidFill>
                <a:effectLst/>
                <a:latin typeface="Arial"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Small, disposable boxes or bottles with individual servings are aimed at busy consumers who pack lunches.</a:t>
            </a:r>
          </a:p>
          <a:p>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Medium-sized cartons or bottles would be more likely to be used in a home setting by consumers living with multiple family members.</a:t>
            </a:r>
          </a:p>
          <a:p>
            <a:r>
              <a:rPr lang="en-US" dirty="0"/>
              <a:t>-----</a:t>
            </a:r>
          </a:p>
          <a:p>
            <a:r>
              <a:rPr lang="en-US" sz="1200" kern="1200" dirty="0">
                <a:solidFill>
                  <a:schemeClr val="tx1"/>
                </a:solidFill>
                <a:effectLst/>
                <a:latin typeface="Arial" charset="0"/>
                <a:ea typeface="+mn-ea"/>
                <a:cs typeface="+mn-cs"/>
              </a:rPr>
              <a:t>Very large containers of juice would be targeted toward buyers at institutions with cafeterias, such as schools and hospitals.</a:t>
            </a:r>
            <a:endParaRPr lang="en-US" dirty="0"/>
          </a:p>
          <a:p>
            <a:endParaRPr lang="en-US" altLang="en-US" dirty="0"/>
          </a:p>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CD0AADF-2FA4-4C37-AA59-5372F419D56B}" type="slidenum">
              <a:rPr lang="en-US" altLang="en-US" smtClean="0">
                <a:latin typeface="Arial" charset="0"/>
              </a:rPr>
              <a:pPr eaLnBrk="1" hangingPunct="1"/>
              <a:t>15</a:t>
            </a:fld>
            <a:endParaRPr lang="en-US" altLang="en-US">
              <a:latin typeface="Arial" charset="0"/>
            </a:endParaRPr>
          </a:p>
        </p:txBody>
      </p:sp>
    </p:spTree>
    <p:extLst>
      <p:ext uri="{BB962C8B-B14F-4D97-AF65-F5344CB8AC3E}">
        <p14:creationId xmlns:p14="http://schemas.microsoft.com/office/powerpoint/2010/main" val="57875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Consumer Market Segmentation</a:t>
            </a:r>
          </a:p>
          <a:p>
            <a:r>
              <a:rPr lang="en-US" altLang="en-US" dirty="0"/>
              <a:t>Demographic: traits</a:t>
            </a:r>
          </a:p>
          <a:p>
            <a:r>
              <a:rPr lang="en-US" altLang="en-US" dirty="0"/>
              <a:t>Geographic: information about places where people live</a:t>
            </a:r>
          </a:p>
          <a:p>
            <a:r>
              <a:rPr lang="en-US" altLang="en-US" dirty="0"/>
              <a:t>Psychographic: attitudes, values, interests, lifestyles</a:t>
            </a:r>
          </a:p>
          <a:p>
            <a:r>
              <a:rPr lang="en-US" altLang="en-US" dirty="0"/>
              <a:t>Behavioral: how people act in relation to products</a:t>
            </a:r>
          </a:p>
          <a:p>
            <a:endParaRPr lang="en-US" altLang="en-US" dirty="0"/>
          </a:p>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CD0AADF-2FA4-4C37-AA59-5372F419D56B}" type="slidenum">
              <a:rPr lang="en-US" altLang="en-US" smtClean="0">
                <a:latin typeface="Arial" charset="0"/>
              </a:rPr>
              <a:pPr eaLnBrk="1" hangingPunct="1"/>
              <a:t>16</a:t>
            </a:fld>
            <a:endParaRPr lang="en-US" altLang="en-US">
              <a:latin typeface="Arial" charset="0"/>
            </a:endParaRPr>
          </a:p>
        </p:txBody>
      </p:sp>
    </p:spTree>
    <p:extLst>
      <p:ext uri="{BB962C8B-B14F-4D97-AF65-F5344CB8AC3E}">
        <p14:creationId xmlns:p14="http://schemas.microsoft.com/office/powerpoint/2010/main" val="73986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Business Market Segmentation</a:t>
            </a:r>
          </a:p>
          <a:p>
            <a:r>
              <a:rPr lang="en-US" altLang="en-US" dirty="0"/>
              <a:t>Geographic: where customers are concentrated</a:t>
            </a:r>
          </a:p>
          <a:p>
            <a:r>
              <a:rPr lang="en-US" altLang="en-US" dirty="0"/>
              <a:t>Customer-based: characteristics of customers</a:t>
            </a:r>
          </a:p>
          <a:p>
            <a:r>
              <a:rPr lang="en-US" altLang="en-US" dirty="0"/>
              <a:t>Product-use-based: how customers use the product</a:t>
            </a:r>
          </a:p>
          <a:p>
            <a:endParaRPr lang="en-US" altLang="en-US" dirty="0"/>
          </a:p>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8A92F66D-A464-4EB8-9633-BBCBACB94157}" type="slidenum">
              <a:rPr lang="en-US" altLang="en-US" smtClean="0">
                <a:latin typeface="Arial" charset="0"/>
              </a:rPr>
              <a:pPr eaLnBrk="1" hangingPunct="1"/>
              <a:t>17</a:t>
            </a:fld>
            <a:endParaRPr lang="en-US" altLang="en-US">
              <a:latin typeface="Arial" charset="0"/>
            </a:endParaRPr>
          </a:p>
        </p:txBody>
      </p:sp>
    </p:spTree>
    <p:extLst>
      <p:ext uri="{BB962C8B-B14F-4D97-AF65-F5344CB8AC3E}">
        <p14:creationId xmlns:p14="http://schemas.microsoft.com/office/powerpoint/2010/main" val="58301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Marketing Mix</a:t>
            </a:r>
          </a:p>
          <a:p>
            <a:r>
              <a:rPr lang="en-US" altLang="en-US"/>
              <a:t>Product: fills customer’s wants or needs</a:t>
            </a:r>
          </a:p>
          <a:p>
            <a:r>
              <a:rPr lang="en-US" altLang="en-US"/>
              <a:t>Pricing: how much will be charged for goods or services</a:t>
            </a:r>
          </a:p>
          <a:p>
            <a:r>
              <a:rPr lang="en-US" altLang="en-US"/>
              <a:t>Place: distribution</a:t>
            </a:r>
          </a:p>
          <a:p>
            <a:r>
              <a:rPr lang="en-US" altLang="en-US"/>
              <a:t>Promotion: communication directed towards customer</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F4046CC8-FDB2-403F-BF95-E1568EFE78D8}" type="slidenum">
              <a:rPr lang="en-US" altLang="en-US" smtClean="0">
                <a:latin typeface="Arial" charset="0"/>
              </a:rPr>
              <a:pPr eaLnBrk="1" hangingPunct="1"/>
              <a:t>18</a:t>
            </a:fld>
            <a:endParaRPr lang="en-US" altLang="en-US">
              <a:latin typeface="Arial" charset="0"/>
            </a:endParaRPr>
          </a:p>
        </p:txBody>
      </p:sp>
    </p:spTree>
    <p:extLst>
      <p:ext uri="{BB962C8B-B14F-4D97-AF65-F5344CB8AC3E}">
        <p14:creationId xmlns:p14="http://schemas.microsoft.com/office/powerpoint/2010/main" val="341121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4533ECBC-7E2F-4046-8E6D-3E729A560442}" type="slidenum">
              <a:rPr lang="en-US" altLang="en-US" smtClean="0">
                <a:latin typeface="Arial" charset="0"/>
              </a:rPr>
              <a:pPr eaLnBrk="1" hangingPunct="1"/>
              <a:t>2</a:t>
            </a:fld>
            <a:endParaRPr lang="en-US" altLang="en-US">
              <a:latin typeface="Arial" charset="0"/>
            </a:endParaRPr>
          </a:p>
        </p:txBody>
      </p:sp>
    </p:spTree>
    <p:extLst>
      <p:ext uri="{BB962C8B-B14F-4D97-AF65-F5344CB8AC3E}">
        <p14:creationId xmlns:p14="http://schemas.microsoft.com/office/powerpoint/2010/main" val="309784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Arial" charset="0"/>
                <a:ea typeface="+mn-ea"/>
                <a:cs typeface="+mn-cs"/>
              </a:rPr>
              <a:t>Discuss</a:t>
            </a:r>
            <a:r>
              <a:rPr lang="en-US" sz="1200" b="0" kern="1200" baseline="0" dirty="0">
                <a:solidFill>
                  <a:schemeClr val="tx1"/>
                </a:solidFill>
                <a:effectLst/>
                <a:latin typeface="Arial" charset="0"/>
                <a:ea typeface="+mn-ea"/>
                <a:cs typeface="+mn-cs"/>
              </a:rPr>
              <a:t> how marketing has changed…</a:t>
            </a:r>
            <a:endParaRPr lang="en-US" sz="1200" b="0" kern="1200" dirty="0">
              <a:solidFill>
                <a:schemeClr val="tx1"/>
              </a:solidFill>
              <a:effectLst/>
              <a:latin typeface="Arial" charset="0"/>
              <a:ea typeface="+mn-ea"/>
              <a:cs typeface="+mn-cs"/>
            </a:endParaRPr>
          </a:p>
          <a:p>
            <a:endParaRPr lang="en-US" sz="1200" b="0" kern="1200" dirty="0">
              <a:solidFill>
                <a:schemeClr val="tx1"/>
              </a:solidFill>
              <a:effectLst/>
              <a:latin typeface="Arial" charset="0"/>
              <a:ea typeface="+mn-ea"/>
              <a:cs typeface="+mn-cs"/>
            </a:endParaRPr>
          </a:p>
          <a:p>
            <a:r>
              <a:rPr lang="en-US" sz="1200" b="0" kern="1200" dirty="0">
                <a:solidFill>
                  <a:schemeClr val="tx1"/>
                </a:solidFill>
                <a:effectLst/>
                <a:latin typeface="Arial" charset="0"/>
                <a:ea typeface="+mn-ea"/>
                <a:cs typeface="+mn-cs"/>
              </a:rPr>
              <a:t>Production Era</a:t>
            </a:r>
          </a:p>
          <a:p>
            <a:r>
              <a:rPr lang="en-US" sz="1200" b="0" kern="1200" dirty="0">
                <a:solidFill>
                  <a:schemeClr val="tx1"/>
                </a:solidFill>
                <a:effectLst/>
                <a:latin typeface="Arial" charset="0"/>
                <a:ea typeface="+mn-ea"/>
                <a:cs typeface="+mn-cs"/>
              </a:rPr>
              <a:t>In the early 1900’s, businesses were mainly focused on producing a large amount of goods as quickly as possible. At the time, supply was below demand, and customers didn’t have a lot of choices. Most products were purchased as soon as they were made and distributed.</a:t>
            </a:r>
          </a:p>
          <a:p>
            <a:r>
              <a:rPr lang="en-US" sz="1200" b="0" kern="1200" dirty="0">
                <a:solidFill>
                  <a:schemeClr val="tx1"/>
                </a:solidFill>
                <a:effectLst/>
                <a:latin typeface="Arial" charset="0"/>
                <a:ea typeface="+mn-ea"/>
                <a:cs typeface="+mn-cs"/>
              </a:rPr>
              <a:t>-----</a:t>
            </a:r>
          </a:p>
          <a:p>
            <a:r>
              <a:rPr lang="en-US" sz="1200" b="0" kern="1200" dirty="0">
                <a:solidFill>
                  <a:schemeClr val="tx1"/>
                </a:solidFill>
                <a:effectLst/>
                <a:latin typeface="Arial" charset="0"/>
                <a:ea typeface="+mn-ea"/>
                <a:cs typeface="+mn-cs"/>
              </a:rPr>
              <a:t>Selling Era</a:t>
            </a:r>
          </a:p>
          <a:p>
            <a:r>
              <a:rPr lang="en-US" sz="1200" b="0" kern="1200" dirty="0">
                <a:solidFill>
                  <a:schemeClr val="tx1"/>
                </a:solidFill>
                <a:effectLst/>
                <a:latin typeface="Arial" charset="0"/>
                <a:ea typeface="+mn-ea"/>
                <a:cs typeface="+mn-cs"/>
              </a:rPr>
              <a:t>As production continued to increase, supply started to exceed demand for many products in the 1920s. This situation led to a heavy focus on selling. It included more advertising, larger sales forces, and sometimes high-pressure sales tactics. This focus continued into the 1930s and 1940s when customers had limited money to part with due to the Depression and World War II.</a:t>
            </a:r>
          </a:p>
          <a:p>
            <a:r>
              <a:rPr lang="en-US" sz="1200" b="0" kern="1200" dirty="0">
                <a:solidFill>
                  <a:schemeClr val="tx1"/>
                </a:solidFill>
                <a:effectLst/>
                <a:latin typeface="Arial" charset="0"/>
                <a:ea typeface="+mn-ea"/>
                <a:cs typeface="+mn-cs"/>
              </a:rPr>
              <a:t>-----</a:t>
            </a:r>
          </a:p>
          <a:p>
            <a:r>
              <a:rPr lang="en-US" sz="1200" b="0" kern="1200" dirty="0">
                <a:solidFill>
                  <a:schemeClr val="tx1"/>
                </a:solidFill>
                <a:effectLst/>
                <a:latin typeface="Arial" charset="0"/>
                <a:ea typeface="+mn-ea"/>
                <a:cs typeface="+mn-cs"/>
              </a:rPr>
              <a:t>Marketing Era</a:t>
            </a:r>
          </a:p>
          <a:p>
            <a:r>
              <a:rPr lang="en-US" sz="1200" b="0" kern="1200" dirty="0">
                <a:solidFill>
                  <a:schemeClr val="tx1"/>
                </a:solidFill>
                <a:effectLst/>
                <a:latin typeface="Arial" charset="0"/>
                <a:ea typeface="+mn-ea"/>
                <a:cs typeface="+mn-cs"/>
              </a:rPr>
              <a:t>The 1950s were a time of relative peace and prosperity. Factories that had churned out military supplies began making new items for civilians, and the products flooded the market in many categories. In order to compete, businesses adopted a new philosophy called the marketing concept.</a:t>
            </a:r>
          </a:p>
          <a:p>
            <a:r>
              <a:rPr lang="en-US" sz="1200" b="0" kern="1200" dirty="0">
                <a:solidFill>
                  <a:schemeClr val="tx1"/>
                </a:solidFill>
                <a:effectLst/>
                <a:latin typeface="Arial" charset="0"/>
                <a:ea typeface="+mn-ea"/>
                <a:cs typeface="+mn-cs"/>
              </a:rPr>
              <a:t> </a:t>
            </a:r>
          </a:p>
          <a:p>
            <a:r>
              <a:rPr lang="en-US" sz="1200" b="0" kern="1200" dirty="0">
                <a:solidFill>
                  <a:schemeClr val="tx1"/>
                </a:solidFill>
                <a:effectLst/>
                <a:latin typeface="Arial" charset="0"/>
                <a:ea typeface="+mn-ea"/>
                <a:cs typeface="+mn-cs"/>
              </a:rPr>
              <a:t>In the marketing concept, a business focuses all of its efforts on satisfying the needs and wants of its customers. The marketing concept gives businesses a way to view and evaluate all of their operations with the customers in mind.</a:t>
            </a:r>
          </a:p>
          <a:p>
            <a:r>
              <a:rPr lang="en-US" sz="1200" b="0" kern="1200" dirty="0">
                <a:solidFill>
                  <a:schemeClr val="tx1"/>
                </a:solidFill>
                <a:effectLst/>
                <a:latin typeface="Arial" charset="0"/>
                <a:ea typeface="+mn-ea"/>
                <a:cs typeface="+mn-cs"/>
              </a:rPr>
              <a:t>-----</a:t>
            </a:r>
          </a:p>
          <a:p>
            <a:r>
              <a:rPr lang="en-US" sz="1200" b="0" kern="1200" dirty="0">
                <a:solidFill>
                  <a:schemeClr val="tx1"/>
                </a:solidFill>
                <a:effectLst/>
                <a:latin typeface="Arial" charset="0"/>
                <a:ea typeface="+mn-ea"/>
                <a:cs typeface="+mn-cs"/>
              </a:rPr>
              <a:t>Relationship Era</a:t>
            </a:r>
          </a:p>
          <a:p>
            <a:r>
              <a:rPr lang="en-US" sz="1200" b="0" kern="1200" dirty="0">
                <a:solidFill>
                  <a:schemeClr val="tx1"/>
                </a:solidFill>
                <a:effectLst/>
                <a:latin typeface="Arial" charset="0"/>
                <a:ea typeface="+mn-ea"/>
                <a:cs typeface="+mn-cs"/>
              </a:rPr>
              <a:t>In the 21</a:t>
            </a:r>
            <a:r>
              <a:rPr lang="en-US" sz="1200" b="0" kern="1200" baseline="30000" dirty="0">
                <a:solidFill>
                  <a:schemeClr val="tx1"/>
                </a:solidFill>
                <a:effectLst/>
                <a:latin typeface="Arial" charset="0"/>
                <a:ea typeface="+mn-ea"/>
                <a:cs typeface="+mn-cs"/>
              </a:rPr>
              <a:t>st</a:t>
            </a:r>
            <a:r>
              <a:rPr lang="en-US" sz="1200" b="0" kern="1200" dirty="0">
                <a:solidFill>
                  <a:schemeClr val="tx1"/>
                </a:solidFill>
                <a:effectLst/>
                <a:latin typeface="Arial" charset="0"/>
                <a:ea typeface="+mn-ea"/>
                <a:cs typeface="+mn-cs"/>
              </a:rPr>
              <a:t> century, the marketing concept evolved into a new era focusing on long-term customer relationships. Getting a new customer costs much, much more than keeping an existing one. When a current customer spends more of his or her money on your products, it is very cost-effective. And satisfied customers help to promote your business to others.</a:t>
            </a:r>
          </a:p>
          <a:p>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9C200A2-4BB6-4486-ABD7-E02C983E9D68}" type="slidenum">
              <a:rPr lang="en-US" altLang="en-US" smtClean="0">
                <a:latin typeface="Arial" charset="0"/>
              </a:rPr>
              <a:pPr eaLnBrk="1" hangingPunct="1"/>
              <a:t>3</a:t>
            </a:fld>
            <a:endParaRPr lang="en-US" altLang="en-US">
              <a:latin typeface="Arial" charset="0"/>
            </a:endParaRPr>
          </a:p>
        </p:txBody>
      </p:sp>
    </p:spTree>
    <p:extLst>
      <p:ext uri="{BB962C8B-B14F-4D97-AF65-F5344CB8AC3E}">
        <p14:creationId xmlns:p14="http://schemas.microsoft.com/office/powerpoint/2010/main" val="200824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39CF994-F99D-4B13-A709-600E8B104575}" type="slidenum">
              <a:rPr lang="en-US" altLang="en-US" smtClean="0">
                <a:latin typeface="Arial" charset="0"/>
              </a:rPr>
              <a:pPr eaLnBrk="1" hangingPunct="1"/>
              <a:t>4</a:t>
            </a:fld>
            <a:endParaRPr lang="en-US" altLang="en-US">
              <a:latin typeface="Arial" charset="0"/>
            </a:endParaRPr>
          </a:p>
        </p:txBody>
      </p:sp>
    </p:spTree>
    <p:extLst>
      <p:ext uri="{BB962C8B-B14F-4D97-AF65-F5344CB8AC3E}">
        <p14:creationId xmlns:p14="http://schemas.microsoft.com/office/powerpoint/2010/main" val="40760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Befor</a:t>
            </a:r>
            <a:r>
              <a:rPr lang="en-US" altLang="en-US" baseline="0" dirty="0"/>
              <a:t>e revealing, ask students if they can guess the difference between the two market types.</a:t>
            </a:r>
            <a:endParaRPr lang="en-US" altLang="en-US" dirty="0"/>
          </a:p>
          <a:p>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39CF994-F99D-4B13-A709-600E8B104575}" type="slidenum">
              <a:rPr lang="en-US" altLang="en-US" smtClean="0">
                <a:latin typeface="Arial" charset="0"/>
              </a:rPr>
              <a:pPr eaLnBrk="1" hangingPunct="1"/>
              <a:t>5</a:t>
            </a:fld>
            <a:endParaRPr lang="en-US" altLang="en-US">
              <a:latin typeface="Arial" charset="0"/>
            </a:endParaRPr>
          </a:p>
        </p:txBody>
      </p:sp>
    </p:spTree>
    <p:extLst>
      <p:ext uri="{BB962C8B-B14F-4D97-AF65-F5344CB8AC3E}">
        <p14:creationId xmlns:p14="http://schemas.microsoft.com/office/powerpoint/2010/main" val="28944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E827DEF-C124-4631-A7A5-664BB8B19AA5}" type="slidenum">
              <a:rPr lang="en-US" altLang="en-US" smtClean="0">
                <a:latin typeface="Arial" charset="0"/>
              </a:rPr>
              <a:pPr eaLnBrk="1" hangingPunct="1"/>
              <a:t>6</a:t>
            </a:fld>
            <a:endParaRPr lang="en-US" altLang="en-US">
              <a:latin typeface="Arial" charset="0"/>
            </a:endParaRPr>
          </a:p>
        </p:txBody>
      </p:sp>
    </p:spTree>
    <p:extLst>
      <p:ext uri="{BB962C8B-B14F-4D97-AF65-F5344CB8AC3E}">
        <p14:creationId xmlns:p14="http://schemas.microsoft.com/office/powerpoint/2010/main" val="25876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Discussion: Ask</a:t>
            </a:r>
            <a:r>
              <a:rPr lang="en-US" altLang="en-US" baseline="0" dirty="0"/>
              <a:t> students to list the things they consider when making a buying decision. </a:t>
            </a:r>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E827DEF-C124-4631-A7A5-664BB8B19AA5}" type="slidenum">
              <a:rPr lang="en-US" altLang="en-US" smtClean="0">
                <a:latin typeface="Arial" charset="0"/>
              </a:rPr>
              <a:pPr eaLnBrk="1" hangingPunct="1"/>
              <a:t>7</a:t>
            </a:fld>
            <a:endParaRPr lang="en-US" altLang="en-US">
              <a:latin typeface="Arial" charset="0"/>
            </a:endParaRPr>
          </a:p>
        </p:txBody>
      </p:sp>
    </p:spTree>
    <p:extLst>
      <p:ext uri="{BB962C8B-B14F-4D97-AF65-F5344CB8AC3E}">
        <p14:creationId xmlns:p14="http://schemas.microsoft.com/office/powerpoint/2010/main" val="387968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E827DEF-C124-4631-A7A5-664BB8B19AA5}" type="slidenum">
              <a:rPr lang="en-US" altLang="en-US" smtClean="0">
                <a:latin typeface="Arial" charset="0"/>
              </a:rPr>
              <a:pPr eaLnBrk="1" hangingPunct="1"/>
              <a:t>8</a:t>
            </a:fld>
            <a:endParaRPr lang="en-US" altLang="en-US">
              <a:latin typeface="Arial" charset="0"/>
            </a:endParaRPr>
          </a:p>
        </p:txBody>
      </p:sp>
    </p:spTree>
    <p:extLst>
      <p:ext uri="{BB962C8B-B14F-4D97-AF65-F5344CB8AC3E}">
        <p14:creationId xmlns:p14="http://schemas.microsoft.com/office/powerpoint/2010/main" val="175398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Discussion: Have students</a:t>
            </a:r>
            <a:r>
              <a:rPr lang="en-US" altLang="en-US" baseline="0" dirty="0"/>
              <a:t> list ways they have been marketed to in the past.</a:t>
            </a:r>
            <a:endParaRPr lang="en-US" altLang="en-US" dirty="0"/>
          </a:p>
          <a:p>
            <a:endParaRPr lang="en-US" altLang="en-US" dirty="0"/>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276E8AA1-10FE-4EDD-8BD4-1E8B7B854018}" type="slidenum">
              <a:rPr lang="en-US" altLang="en-US" smtClean="0">
                <a:latin typeface="Arial" charset="0"/>
              </a:rPr>
              <a:pPr eaLnBrk="1" hangingPunct="1"/>
              <a:t>9</a:t>
            </a:fld>
            <a:endParaRPr lang="en-US" altLang="en-US">
              <a:latin typeface="Arial" charset="0"/>
            </a:endParaRPr>
          </a:p>
        </p:txBody>
      </p:sp>
    </p:spTree>
    <p:extLst>
      <p:ext uri="{BB962C8B-B14F-4D97-AF65-F5344CB8AC3E}">
        <p14:creationId xmlns:p14="http://schemas.microsoft.com/office/powerpoint/2010/main" val="386812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grpSp>
        <p:nvGrpSpPr>
          <p:cNvPr id="5" name="Group 15"/>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7"/>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P:\AES Processes and Practices\_AES Corporate Identity&amp; Logos\Logo Artwork\BusIT Logos\AES_BUSIT21_TITLE_WHIT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0813" y="6591300"/>
            <a:ext cx="1906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Tree>
    <p:extLst>
      <p:ext uri="{BB962C8B-B14F-4D97-AF65-F5344CB8AC3E}">
        <p14:creationId xmlns:p14="http://schemas.microsoft.com/office/powerpoint/2010/main" val="311729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5C15051F-3CCF-4818-A808-9E74EF7C21CC}" type="datetimeFigureOut">
              <a:rPr lang="en-US"/>
              <a:pPr>
                <a:defRPr/>
              </a:pPr>
              <a:t>1/17/2019</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B3FB153A-A959-4566-9912-C8A7272926F6}" type="slidenum">
              <a:rPr lang="en-US"/>
              <a:pPr>
                <a:defRPr/>
              </a:pPr>
              <a:t>‹#›</a:t>
            </a:fld>
            <a:endParaRPr lang="en-US"/>
          </a:p>
        </p:txBody>
      </p:sp>
    </p:spTree>
    <p:extLst>
      <p:ext uri="{BB962C8B-B14F-4D97-AF65-F5344CB8AC3E}">
        <p14:creationId xmlns:p14="http://schemas.microsoft.com/office/powerpoint/2010/main" val="375839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B7FCFFEE-E33B-49B0-86DA-43714A515625}" type="datetimeFigureOut">
              <a:rPr lang="en-US"/>
              <a:pPr>
                <a:defRPr/>
              </a:pPr>
              <a:t>1/17/2019</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B77A6237-87F7-4D10-9D1E-FE2E3ADA4890}" type="slidenum">
              <a:rPr lang="en-US"/>
              <a:pPr>
                <a:defRPr/>
              </a:pPr>
              <a:t>‹#›</a:t>
            </a:fld>
            <a:endParaRPr lang="en-US"/>
          </a:p>
        </p:txBody>
      </p:sp>
    </p:spTree>
    <p:extLst>
      <p:ext uri="{BB962C8B-B14F-4D97-AF65-F5344CB8AC3E}">
        <p14:creationId xmlns:p14="http://schemas.microsoft.com/office/powerpoint/2010/main" val="53328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26315" name="Rectangle 11"/>
          <p:cNvSpPr>
            <a:spLocks noGrp="1" noChangeArrowheads="1"/>
          </p:cNvSpPr>
          <p:nvPr>
            <p:ph type="ctrTitle" sz="quarter"/>
          </p:nvPr>
        </p:nvSpPr>
        <p:spPr>
          <a:xfrm>
            <a:off x="457200" y="749300"/>
            <a:ext cx="6019800" cy="685800"/>
          </a:xfrm>
        </p:spPr>
        <p:txBody>
          <a:bodyPr/>
          <a:lstStyle>
            <a:lvl1pPr algn="ctr">
              <a:defRPr sz="2600">
                <a:solidFill>
                  <a:srgbClr val="FF0000"/>
                </a:solidFill>
                <a:latin typeface="Arial" charset="0"/>
              </a:defRPr>
            </a:lvl1pPr>
          </a:lstStyle>
          <a:p>
            <a:r>
              <a:rPr lang="en-US"/>
              <a:t>Click to edit Master title style</a:t>
            </a:r>
          </a:p>
        </p:txBody>
      </p:sp>
    </p:spTree>
    <p:extLst>
      <p:ext uri="{BB962C8B-B14F-4D97-AF65-F5344CB8AC3E}">
        <p14:creationId xmlns:p14="http://schemas.microsoft.com/office/powerpoint/2010/main" val="265626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Text Placeholder 2"/>
          <p:cNvSpPr>
            <a:spLocks noGrp="1"/>
          </p:cNvSpPr>
          <p:nvPr>
            <p:ph type="body"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9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Content Placeholder 2"/>
          <p:cNvSpPr>
            <a:spLocks noGrp="1"/>
          </p:cNvSpPr>
          <p:nvPr>
            <p:ph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88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50BF4E-9558-4DB6-9ACE-703E73D71B56}"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40503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35163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0BF4E-9558-4DB6-9ACE-703E73D71B56}"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42898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50BF4E-9558-4DB6-9ACE-703E73D71B56}"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85735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50BF4E-9558-4DB6-9ACE-703E73D71B56}"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51444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17CC462-7013-407D-8616-EF425B8D06B9}" type="datetimeFigureOut">
              <a:rPr lang="en-US"/>
              <a:pPr>
                <a:defRPr/>
              </a:pPr>
              <a:t>1/17/2019</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2E174AD8-6915-4555-B24B-D89E58BCCD1A}" type="slidenum">
              <a:rPr lang="en-US"/>
              <a:pPr>
                <a:defRPr/>
              </a:pPr>
              <a:t>‹#›</a:t>
            </a:fld>
            <a:endParaRPr lang="en-US"/>
          </a:p>
        </p:txBody>
      </p:sp>
    </p:spTree>
    <p:extLst>
      <p:ext uri="{BB962C8B-B14F-4D97-AF65-F5344CB8AC3E}">
        <p14:creationId xmlns:p14="http://schemas.microsoft.com/office/powerpoint/2010/main" val="3104386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50BF4E-9558-4DB6-9ACE-703E73D71B56}"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21746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0BF4E-9558-4DB6-9ACE-703E73D71B56}"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1159687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0BF4E-9558-4DB6-9ACE-703E73D71B56}"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4865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0BF4E-9558-4DB6-9ACE-703E73D71B56}"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00056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2043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1882411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Text Placeholder 2"/>
          <p:cNvSpPr>
            <a:spLocks noGrp="1"/>
          </p:cNvSpPr>
          <p:nvPr>
            <p:ph type="body"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92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Content Placeholder 2"/>
          <p:cNvSpPr>
            <a:spLocks noGrp="1"/>
          </p:cNvSpPr>
          <p:nvPr>
            <p:ph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40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4E076503-6D26-4AC8-8964-3DEB49FB11D8}" type="datetimeFigureOut">
              <a:rPr lang="en-US"/>
              <a:pPr>
                <a:defRPr/>
              </a:pPr>
              <a:t>1/17/2019</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22C18554-BF99-4A9F-A67B-9FE72B122BB5}" type="slidenum">
              <a:rPr lang="en-US"/>
              <a:pPr>
                <a:defRPr/>
              </a:pPr>
              <a:t>‹#›</a:t>
            </a:fld>
            <a:endParaRPr lang="en-US"/>
          </a:p>
        </p:txBody>
      </p:sp>
    </p:spTree>
    <p:extLst>
      <p:ext uri="{BB962C8B-B14F-4D97-AF65-F5344CB8AC3E}">
        <p14:creationId xmlns:p14="http://schemas.microsoft.com/office/powerpoint/2010/main" val="275015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9282BFC0-8D32-42E9-9593-1B1499D51B85}" type="datetimeFigureOut">
              <a:rPr lang="en-US"/>
              <a:pPr>
                <a:defRPr/>
              </a:pPr>
              <a:t>1/17/2019</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1E9BE4A4-77CC-4C5C-AEE3-435D5DBFB1FC}" type="slidenum">
              <a:rPr lang="en-US"/>
              <a:pPr>
                <a:defRPr/>
              </a:pPr>
              <a:t>‹#›</a:t>
            </a:fld>
            <a:endParaRPr lang="en-US"/>
          </a:p>
        </p:txBody>
      </p:sp>
    </p:spTree>
    <p:extLst>
      <p:ext uri="{BB962C8B-B14F-4D97-AF65-F5344CB8AC3E}">
        <p14:creationId xmlns:p14="http://schemas.microsoft.com/office/powerpoint/2010/main" val="217015944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04385AD-3309-43BC-BEB6-CC693C1FD902}" type="datetimeFigureOut">
              <a:rPr lang="en-US"/>
              <a:pPr>
                <a:defRPr/>
              </a:pPr>
              <a:t>1/17/2019</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3FFEC0A2-F6BF-476E-9231-B6592B9B47E6}" type="slidenum">
              <a:rPr lang="en-US"/>
              <a:pPr>
                <a:defRPr/>
              </a:pPr>
              <a:t>‹#›</a:t>
            </a:fld>
            <a:endParaRPr lang="en-US"/>
          </a:p>
        </p:txBody>
      </p:sp>
    </p:spTree>
    <p:extLst>
      <p:ext uri="{BB962C8B-B14F-4D97-AF65-F5344CB8AC3E}">
        <p14:creationId xmlns:p14="http://schemas.microsoft.com/office/powerpoint/2010/main" val="35815966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262C04EB-0E67-4862-AF86-3FFB425B1702}" type="datetimeFigureOut">
              <a:rPr lang="en-US"/>
              <a:pPr>
                <a:defRPr/>
              </a:pPr>
              <a:t>1/17/2019</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D934F6AC-FFA7-4DB7-B95C-71DBAC259D3F}" type="slidenum">
              <a:rPr lang="en-US"/>
              <a:pPr>
                <a:defRPr/>
              </a:pPr>
              <a:t>‹#›</a:t>
            </a:fld>
            <a:endParaRPr lang="en-US"/>
          </a:p>
        </p:txBody>
      </p:sp>
    </p:spTree>
    <p:extLst>
      <p:ext uri="{BB962C8B-B14F-4D97-AF65-F5344CB8AC3E}">
        <p14:creationId xmlns:p14="http://schemas.microsoft.com/office/powerpoint/2010/main" val="4856843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33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ECFD26E9-139B-43A1-946B-2A9A123CFCAE}" type="datetimeFigureOut">
              <a:rPr lang="en-US"/>
              <a:pPr>
                <a:defRPr/>
              </a:pPr>
              <a:t>1/17/2019</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1F2BD499-CD16-4C35-A50B-831CA7DE7D64}" type="slidenum">
              <a:rPr lang="en-US"/>
              <a:pPr>
                <a:defRPr/>
              </a:pPr>
              <a:t>‹#›</a:t>
            </a:fld>
            <a:endParaRPr lang="en-US"/>
          </a:p>
        </p:txBody>
      </p:sp>
    </p:spTree>
    <p:extLst>
      <p:ext uri="{BB962C8B-B14F-4D97-AF65-F5344CB8AC3E}">
        <p14:creationId xmlns:p14="http://schemas.microsoft.com/office/powerpoint/2010/main" val="16021320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defRPr>
            </a:lvl1pPr>
            <a:extLst/>
          </a:lstStyle>
          <a:p>
            <a:pPr>
              <a:defRPr/>
            </a:pPr>
            <a:fld id="{3C1281A7-F983-4B16-8FD7-3F9B877A40B1}" type="datetimeFigureOut">
              <a:rPr lang="en-US"/>
              <a:pPr>
                <a:defRPr/>
              </a:pPr>
              <a:t>1/17/2019</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defRPr>
            </a:lvl1pPr>
            <a:extLst/>
          </a:lstStyle>
          <a:p>
            <a:pPr>
              <a:defRPr/>
            </a:pPr>
            <a:fld id="{B6E0EB14-B3AE-45D5-A63E-1150FDAB5DB0}" type="slidenum">
              <a:rPr lang="en-US"/>
              <a:pPr>
                <a:defRPr/>
              </a:pPr>
              <a:t>‹#›</a:t>
            </a:fld>
            <a:endParaRPr lang="en-US"/>
          </a:p>
        </p:txBody>
      </p:sp>
    </p:spTree>
    <p:extLst>
      <p:ext uri="{BB962C8B-B14F-4D97-AF65-F5344CB8AC3E}">
        <p14:creationId xmlns:p14="http://schemas.microsoft.com/office/powerpoint/2010/main" val="11294691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2" descr="P:\AES Processes and Practices\_AES Corporate Identity&amp; Logos\Logo Artwork\BusIT Logos\AES_BUSIT21_TITLE_WHITE.png"/>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50813" y="6591300"/>
            <a:ext cx="1906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77" r:id="rId7"/>
    <p:sldLayoutId id="2147484286" r:id="rId8"/>
    <p:sldLayoutId id="2147484287" r:id="rId9"/>
    <p:sldLayoutId id="2147484288" r:id="rId10"/>
    <p:sldLayoutId id="2147484289" r:id="rId11"/>
    <p:sldLayoutId id="2147484290" r:id="rId12"/>
    <p:sldLayoutId id="2147484278" r:id="rId13"/>
    <p:sldLayoutId id="2147484279"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BF4E-9558-4DB6-9ACE-703E73D71B56}" type="datetimeFigureOut">
              <a:rPr lang="en-US" smtClean="0"/>
              <a:t>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1EE76-8328-43A1-8BD2-097E494E63BD}" type="slidenum">
              <a:rPr lang="en-US" smtClean="0"/>
              <a:t>‹#›</a:t>
            </a:fld>
            <a:endParaRPr lang="en-US"/>
          </a:p>
        </p:txBody>
      </p:sp>
    </p:spTree>
    <p:extLst>
      <p:ext uri="{BB962C8B-B14F-4D97-AF65-F5344CB8AC3E}">
        <p14:creationId xmlns:p14="http://schemas.microsoft.com/office/powerpoint/2010/main" val="124670129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14.xml"/><Relationship Id="rId7" Type="http://schemas.openxmlformats.org/officeDocument/2006/relationships/notesSlide" Target="../notesSlides/notesSlide13.xml"/><Relationship Id="rId12"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6.xml"/><Relationship Id="rId11" Type="http://schemas.openxmlformats.org/officeDocument/2006/relationships/image" Target="../media/image22.png"/><Relationship Id="rId5" Type="http://schemas.openxmlformats.org/officeDocument/2006/relationships/tags" Target="../tags/tag16.xml"/><Relationship Id="rId10" Type="http://schemas.openxmlformats.org/officeDocument/2006/relationships/image" Target="../media/image21.png"/><Relationship Id="rId4" Type="http://schemas.openxmlformats.org/officeDocument/2006/relationships/tags" Target="../tags/tag15.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9.xml"/><Relationship Id="rId7" Type="http://schemas.openxmlformats.org/officeDocument/2006/relationships/image" Target="../media/image13.W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wmf"/><Relationship Id="rId5" Type="http://schemas.openxmlformats.org/officeDocument/2006/relationships/notesSlide" Target="../notesSlides/notesSlide7.xml"/><Relationship Id="rId4"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0.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292"/>
            <a:ext cx="8229600" cy="917691"/>
          </a:xfrm>
        </p:spPr>
        <p:txBody>
          <a:bodyPr>
            <a:normAutofit fontScale="90000"/>
          </a:bodyPr>
          <a:lstStyle/>
          <a:p>
            <a:pPr>
              <a:defRPr/>
            </a:pPr>
            <a:r>
              <a:rPr lang="en-US" sz="2800" b="1" dirty="0"/>
              <a:t>Unit: Principles of Marketing </a:t>
            </a:r>
            <a:br>
              <a:rPr lang="en-US" sz="2800" b="1" dirty="0"/>
            </a:br>
            <a:r>
              <a:rPr lang="en-US" sz="2800" b="1" dirty="0"/>
              <a:t>Lesson 1: Customer Relationships</a:t>
            </a:r>
          </a:p>
        </p:txBody>
      </p:sp>
      <p:pic>
        <p:nvPicPr>
          <p:cNvPr id="6" name="Picture 5"/>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0" y="914399"/>
            <a:ext cx="9144000" cy="59667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55000" cy="533400"/>
          </a:xfrm>
        </p:spPr>
        <p:txBody>
          <a:bodyPr>
            <a:normAutofit/>
          </a:bodyPr>
          <a:lstStyle/>
          <a:p>
            <a:pPr>
              <a:defRPr/>
            </a:pPr>
            <a:r>
              <a:rPr lang="en-US" sz="2400" b="1" dirty="0" smtClean="0"/>
              <a:t>Consumers and Branding</a:t>
            </a:r>
            <a:endParaRPr lang="en-US" sz="2400" b="1" dirty="0"/>
          </a:p>
        </p:txBody>
      </p:sp>
      <p:sp>
        <p:nvSpPr>
          <p:cNvPr id="20483" name="Text Placeholder 2"/>
          <p:cNvSpPr>
            <a:spLocks noGrp="1"/>
          </p:cNvSpPr>
          <p:nvPr>
            <p:ph type="body" sz="half" idx="1"/>
          </p:nvPr>
        </p:nvSpPr>
        <p:spPr>
          <a:xfrm>
            <a:off x="533400" y="1676400"/>
            <a:ext cx="8102600" cy="4191000"/>
          </a:xfrm>
        </p:spPr>
        <p:txBody>
          <a:bodyPr>
            <a:normAutofit fontScale="70000" lnSpcReduction="20000"/>
          </a:bodyPr>
          <a:lstStyle/>
          <a:p>
            <a:r>
              <a:rPr lang="en-US" dirty="0"/>
              <a:t>Branding has become part of pop culture. Numerous products have a brand identity: from common table salt to designer clothes. Non-commercially, branding can also apply to the marketing of entities which supply ideas or promises rather than goods and services -- such as political parties or religious organizations</a:t>
            </a:r>
            <a:r>
              <a:rPr lang="en-US" dirty="0" smtClean="0"/>
              <a:t>.</a:t>
            </a:r>
          </a:p>
          <a:p>
            <a:pPr marL="0" indent="0">
              <a:buNone/>
            </a:pPr>
            <a:endParaRPr lang="en-US" dirty="0"/>
          </a:p>
          <a:p>
            <a:r>
              <a:rPr lang="en-US" dirty="0"/>
              <a:t>Consumers as a group may look on the brand as an important aspect of a product, and it can also add value to a product or service. It carries the reputation of a product or company. A branded laundry detergent may sell twice as much product as a store-brand detergent. Although the two products may resemble each other closely in almost every other respect, people have learned to regard the branded product as superior. </a:t>
            </a:r>
            <a:r>
              <a:rPr lang="en-US" b="1" dirty="0"/>
              <a:t>In some cases they believe that because it costs more it offers better quality.</a:t>
            </a:r>
            <a:endParaRPr lang="en-US" dirty="0"/>
          </a:p>
        </p:txBody>
      </p:sp>
    </p:spTree>
    <p:extLst>
      <p:ext uri="{BB962C8B-B14F-4D97-AF65-F5344CB8AC3E}">
        <p14:creationId xmlns:p14="http://schemas.microsoft.com/office/powerpoint/2010/main" val="38067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 calcmode="lin" valueType="num">
                                      <p:cBhvr additive="base">
                                        <p:cTn id="12"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55000" cy="533400"/>
          </a:xfrm>
        </p:spPr>
        <p:txBody>
          <a:bodyPr>
            <a:noAutofit/>
          </a:bodyPr>
          <a:lstStyle/>
          <a:p>
            <a:pPr>
              <a:defRPr/>
            </a:pPr>
            <a:r>
              <a:rPr lang="en-US" sz="6600" b="1" dirty="0" smtClean="0">
                <a:solidFill>
                  <a:srgbClr val="FF0000"/>
                </a:solidFill>
              </a:rPr>
              <a:t>ATTENTION</a:t>
            </a:r>
            <a:endParaRPr lang="en-US" sz="6600" b="1" dirty="0">
              <a:solidFill>
                <a:srgbClr val="FF0000"/>
              </a:solidFill>
            </a:endParaRPr>
          </a:p>
        </p:txBody>
      </p:sp>
      <p:sp>
        <p:nvSpPr>
          <p:cNvPr id="20483" name="Text Placeholder 2"/>
          <p:cNvSpPr>
            <a:spLocks noGrp="1"/>
          </p:cNvSpPr>
          <p:nvPr>
            <p:ph type="body" sz="half" idx="1"/>
          </p:nvPr>
        </p:nvSpPr>
        <p:spPr>
          <a:xfrm>
            <a:off x="609600" y="1905000"/>
            <a:ext cx="8102600" cy="4191000"/>
          </a:xfrm>
        </p:spPr>
        <p:txBody>
          <a:bodyPr>
            <a:normAutofit fontScale="92500" lnSpcReduction="20000"/>
          </a:bodyPr>
          <a:lstStyle/>
          <a:p>
            <a:r>
              <a:rPr lang="en-US" dirty="0" smtClean="0"/>
              <a:t>Place phones in the holder on the cabinet please until we are done with PowerPoint.</a:t>
            </a:r>
          </a:p>
          <a:p>
            <a:endParaRPr lang="en-US" dirty="0"/>
          </a:p>
          <a:p>
            <a:r>
              <a:rPr lang="en-US" dirty="0" smtClean="0"/>
              <a:t>Then you may retrieve them and use during work.</a:t>
            </a:r>
            <a:endParaRPr lang="en-US" dirty="0"/>
          </a:p>
          <a:p>
            <a:endParaRPr lang="en-US" dirty="0" smtClean="0"/>
          </a:p>
          <a:p>
            <a:endParaRPr lang="en-US" dirty="0"/>
          </a:p>
          <a:p>
            <a:r>
              <a:rPr lang="en-US" dirty="0" smtClean="0"/>
              <a:t>If its out during PowerPoint I will take it until the end of the period.</a:t>
            </a:r>
            <a:endParaRPr lang="en-US" dirty="0"/>
          </a:p>
        </p:txBody>
      </p:sp>
    </p:spTree>
    <p:extLst>
      <p:ext uri="{BB962C8B-B14F-4D97-AF65-F5344CB8AC3E}">
        <p14:creationId xmlns:p14="http://schemas.microsoft.com/office/powerpoint/2010/main" val="36193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 calcmode="lin" valueType="num">
                                      <p:cBhvr additive="base">
                                        <p:cTn id="19"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3" cstate="email">
            <a:extLst>
              <a:ext uri="{28A0092B-C50C-407E-A947-70E740481C1C}">
                <a14:useLocalDpi xmlns:a14="http://schemas.microsoft.com/office/drawing/2010/main"/>
              </a:ext>
            </a:extLst>
          </a:blip>
          <a:srcRect/>
          <a:stretch/>
        </p:blipFill>
        <p:spPr>
          <a:xfrm>
            <a:off x="2822" y="838200"/>
            <a:ext cx="9141178" cy="6019800"/>
          </a:xfrm>
          <a:prstGeom prst="rect">
            <a:avLst/>
          </a:prstGeom>
        </p:spPr>
      </p:pic>
      <p:sp>
        <p:nvSpPr>
          <p:cNvPr id="6" name="Rectangle 2"/>
          <p:cNvSpPr>
            <a:spLocks noGrp="1" noChangeArrowheads="1"/>
          </p:cNvSpPr>
          <p:nvPr>
            <p:ph type="title"/>
          </p:nvPr>
        </p:nvSpPr>
        <p:spPr>
          <a:xfrm>
            <a:off x="508000" y="-23854"/>
            <a:ext cx="8255000" cy="862053"/>
          </a:xfrm>
        </p:spPr>
        <p:txBody>
          <a:bodyPr>
            <a:normAutofit/>
          </a:bodyPr>
          <a:lstStyle/>
          <a:p>
            <a:pPr>
              <a:defRPr/>
            </a:pPr>
            <a:r>
              <a:rPr lang="en-US" sz="2400" b="1" dirty="0"/>
              <a:t>Unit: Principles of Marketing</a:t>
            </a:r>
            <a:br>
              <a:rPr lang="en-US" sz="2400" b="1" dirty="0"/>
            </a:br>
            <a:r>
              <a:rPr lang="en-US" sz="2400" b="1" dirty="0"/>
              <a:t>Lesson 2: Market Segmentation and Marketing Mix</a:t>
            </a:r>
          </a:p>
        </p:txBody>
      </p:sp>
    </p:spTree>
    <p:extLst>
      <p:ext uri="{BB962C8B-B14F-4D97-AF65-F5344CB8AC3E}">
        <p14:creationId xmlns:p14="http://schemas.microsoft.com/office/powerpoint/2010/main" val="196241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sz="half" idx="1"/>
          </p:nvPr>
        </p:nvSpPr>
        <p:spPr>
          <a:xfrm>
            <a:off x="685800" y="1981200"/>
            <a:ext cx="3835400" cy="1828800"/>
          </a:xfrm>
        </p:spPr>
        <p:txBody>
          <a:bodyPr>
            <a:normAutofit/>
          </a:bodyPr>
          <a:lstStyle/>
          <a:p>
            <a:r>
              <a:rPr lang="en-US" altLang="en-US" sz="2000" dirty="0"/>
              <a:t>Use resources to increase sales and gain competitive advantage</a:t>
            </a:r>
          </a:p>
          <a:p>
            <a:r>
              <a:rPr lang="en-US" altLang="en-US" sz="2000" dirty="0"/>
              <a:t>Identify target market</a:t>
            </a:r>
          </a:p>
          <a:p>
            <a:r>
              <a:rPr lang="en-US" altLang="en-US" sz="2000" dirty="0"/>
              <a:t>Develop marketing mix</a:t>
            </a:r>
          </a:p>
        </p:txBody>
      </p:sp>
      <p:sp>
        <p:nvSpPr>
          <p:cNvPr id="5" name="Rectangle 2"/>
          <p:cNvSpPr txBox="1">
            <a:spLocks noChangeArrowheads="1"/>
          </p:cNvSpPr>
          <p:nvPr/>
        </p:nvSpPr>
        <p:spPr>
          <a:xfrm>
            <a:off x="472440" y="1143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Marketing Strategy and Planning</a:t>
            </a:r>
          </a:p>
        </p:txBody>
      </p:sp>
      <p:pic>
        <p:nvPicPr>
          <p:cNvPr id="2253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7652" y="1600200"/>
            <a:ext cx="3379788" cy="4552950"/>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92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sz="half" idx="1"/>
          </p:nvPr>
        </p:nvSpPr>
        <p:spPr>
          <a:xfrm>
            <a:off x="1066800" y="1447800"/>
            <a:ext cx="3835400" cy="838200"/>
          </a:xfrm>
        </p:spPr>
        <p:txBody>
          <a:bodyPr>
            <a:normAutofit/>
          </a:bodyPr>
          <a:lstStyle/>
          <a:p>
            <a:pPr marL="0" indent="0">
              <a:buNone/>
            </a:pPr>
            <a:r>
              <a:rPr lang="en-US" altLang="en-US" sz="2000" b="1" dirty="0"/>
              <a:t>Target market- </a:t>
            </a:r>
            <a:r>
              <a:rPr lang="en-US" altLang="en-US" sz="2000" dirty="0"/>
              <a:t>group of people most likely to buy a product</a:t>
            </a:r>
          </a:p>
        </p:txBody>
      </p:sp>
      <p:sp>
        <p:nvSpPr>
          <p:cNvPr id="5" name="Rectangle 2"/>
          <p:cNvSpPr txBox="1">
            <a:spLocks noChangeArrowheads="1"/>
          </p:cNvSpPr>
          <p:nvPr/>
        </p:nvSpPr>
        <p:spPr>
          <a:xfrm>
            <a:off x="472440" y="1143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Target Market and Market Segmentation</a:t>
            </a:r>
          </a:p>
        </p:txBody>
      </p:sp>
      <p:pic>
        <p:nvPicPr>
          <p:cNvPr id="23556"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81600" y="990600"/>
            <a:ext cx="3373134" cy="5219154"/>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V:\Multimedia\Stock Resources\Articulate Resources\hd-blogshapes\person2.png"/>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3720283" y="4375894"/>
            <a:ext cx="548595" cy="1188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V:\Multimedia\Stock Resources\Articulate Resources\hd-blogshapes\person3.png"/>
          <p:cNvPicPr>
            <a:picLocks noChangeAspect="1" noChangeArrowheads="1"/>
          </p:cNvPicPr>
          <p:nvPr>
            <p:custDataLst>
              <p:tags r:id="rId2"/>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4386539" y="4343400"/>
            <a:ext cx="633932" cy="1359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V:\Multimedia\Stock Resources\Articulate Resources\hd-blogshapes\person4.png"/>
          <p:cNvPicPr>
            <a:picLocks noChangeAspect="1" noChangeArrowheads="1"/>
          </p:cNvPicPr>
          <p:nvPr>
            <p:custDataLst>
              <p:tags r:id="rId3"/>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690199" y="4389116"/>
            <a:ext cx="682696" cy="1267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V:\Multimedia\Stock Resources\Articulate Resources\hd-blogshapes\person5.png"/>
          <p:cNvPicPr>
            <a:picLocks noChangeAspect="1" noChangeArrowheads="1"/>
          </p:cNvPicPr>
          <p:nvPr>
            <p:custDataLst>
              <p:tags r:id="rId4"/>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1528399" y="4375894"/>
            <a:ext cx="579072" cy="1200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V:\Multimedia\Stock Resources\Articulate Resources\hd-blogshapes\person7.png"/>
          <p:cNvPicPr>
            <a:picLocks noChangeAspect="1" noChangeArrowheads="1"/>
          </p:cNvPicPr>
          <p:nvPr>
            <p:custDataLst>
              <p:tags r:id="rId5"/>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2707772" y="4081112"/>
            <a:ext cx="853370" cy="15970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1071302" y="2438400"/>
            <a:ext cx="4110298"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en-US" sz="2000" b="1" dirty="0"/>
              <a:t>Market segmentation- </a:t>
            </a:r>
            <a:r>
              <a:rPr lang="en-US" altLang="en-US" sz="2000" dirty="0"/>
              <a:t>Dividing a groups of customers, or “segments”</a:t>
            </a:r>
          </a:p>
        </p:txBody>
      </p:sp>
    </p:spTree>
    <p:extLst>
      <p:ext uri="{BB962C8B-B14F-4D97-AF65-F5344CB8AC3E}">
        <p14:creationId xmlns:p14="http://schemas.microsoft.com/office/powerpoint/2010/main" val="7005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25297" y="3704303"/>
            <a:ext cx="4164805" cy="3124200"/>
          </a:xfrm>
          <a:prstGeom prst="rect">
            <a:avLst/>
          </a:prstGeom>
        </p:spPr>
      </p:pic>
      <p:sp>
        <p:nvSpPr>
          <p:cNvPr id="24578" name="Text Placeholder 2"/>
          <p:cNvSpPr>
            <a:spLocks noGrp="1"/>
          </p:cNvSpPr>
          <p:nvPr>
            <p:ph type="body" sz="half" idx="1"/>
          </p:nvPr>
        </p:nvSpPr>
        <p:spPr>
          <a:xfrm>
            <a:off x="685800" y="1567656"/>
            <a:ext cx="3810000" cy="1809750"/>
          </a:xfrm>
        </p:spPr>
        <p:txBody>
          <a:bodyPr>
            <a:normAutofit/>
          </a:bodyPr>
          <a:lstStyle/>
          <a:p>
            <a:pPr marL="0" indent="0">
              <a:buNone/>
            </a:pPr>
            <a:r>
              <a:rPr lang="en-US" sz="2000" b="1" dirty="0"/>
              <a:t>Target marketing </a:t>
            </a:r>
            <a:r>
              <a:rPr lang="en-US" sz="2000" dirty="0"/>
              <a:t>can be seen in the different ways apple juice may be packaged.</a:t>
            </a:r>
            <a:endParaRPr lang="en-US" altLang="en-US" sz="2000" dirty="0"/>
          </a:p>
        </p:txBody>
      </p:sp>
      <p:sp>
        <p:nvSpPr>
          <p:cNvPr id="5"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Target Marketing</a:t>
            </a:r>
          </a:p>
        </p:txBody>
      </p:sp>
      <p:pic>
        <p:nvPicPr>
          <p:cNvPr id="3" name="Picture 2"/>
          <p:cNvPicPr>
            <a:picLocks noChangeAspect="1"/>
          </p:cNvPicPr>
          <p:nvPr/>
        </p:nvPicPr>
        <p:blipFill>
          <a:blip r:embed="rId4"/>
          <a:stretch>
            <a:fillRect/>
          </a:stretch>
        </p:blipFill>
        <p:spPr>
          <a:xfrm>
            <a:off x="379222" y="2743200"/>
            <a:ext cx="3886201" cy="3886201"/>
          </a:xfrm>
          <a:prstGeom prst="rect">
            <a:avLst/>
          </a:prstGeom>
        </p:spPr>
      </p:pic>
      <p:pic>
        <p:nvPicPr>
          <p:cNvPr id="4" name="Picture 3"/>
          <p:cNvPicPr>
            <a:picLocks noChangeAspect="1"/>
          </p:cNvPicPr>
          <p:nvPr/>
        </p:nvPicPr>
        <p:blipFill>
          <a:blip r:embed="rId5"/>
          <a:stretch>
            <a:fillRect/>
          </a:stretch>
        </p:blipFill>
        <p:spPr>
          <a:xfrm>
            <a:off x="4800600" y="1224756"/>
            <a:ext cx="3582924" cy="2799160"/>
          </a:xfrm>
          <a:prstGeom prst="rect">
            <a:avLst/>
          </a:prstGeom>
        </p:spPr>
      </p:pic>
    </p:spTree>
    <p:extLst>
      <p:ext uri="{BB962C8B-B14F-4D97-AF65-F5344CB8AC3E}">
        <p14:creationId xmlns:p14="http://schemas.microsoft.com/office/powerpoint/2010/main" val="3884021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sz="half" idx="1"/>
          </p:nvPr>
        </p:nvSpPr>
        <p:spPr>
          <a:xfrm>
            <a:off x="381000" y="1616764"/>
            <a:ext cx="3962400" cy="3869636"/>
          </a:xfrm>
        </p:spPr>
        <p:txBody>
          <a:bodyPr>
            <a:normAutofit/>
          </a:bodyPr>
          <a:lstStyle/>
          <a:p>
            <a:pPr marL="0" indent="0">
              <a:buNone/>
            </a:pPr>
            <a:r>
              <a:rPr lang="en-US" altLang="en-US" sz="2000" dirty="0"/>
              <a:t>Four factors of consumer market segmentation:</a:t>
            </a:r>
          </a:p>
          <a:p>
            <a:pPr marL="0" indent="0">
              <a:buNone/>
            </a:pPr>
            <a:endParaRPr lang="en-US" altLang="en-US" sz="2000" dirty="0"/>
          </a:p>
          <a:p>
            <a:r>
              <a:rPr lang="en-US" altLang="en-US" sz="2000" b="1" dirty="0"/>
              <a:t>Demographic</a:t>
            </a:r>
            <a:r>
              <a:rPr lang="en-US" altLang="en-US" sz="2000" dirty="0"/>
              <a:t>: </a:t>
            </a:r>
            <a:r>
              <a:rPr lang="en-US" altLang="en-US" sz="2000" dirty="0" smtClean="0"/>
              <a:t>traits.</a:t>
            </a:r>
            <a:endParaRPr lang="en-US" altLang="en-US" sz="2000" dirty="0"/>
          </a:p>
          <a:p>
            <a:r>
              <a:rPr lang="en-US" altLang="en-US" sz="2000" b="1" dirty="0"/>
              <a:t>Geographic: </a:t>
            </a:r>
            <a:r>
              <a:rPr lang="en-US" altLang="en-US" sz="2000" dirty="0"/>
              <a:t>information about places where people </a:t>
            </a:r>
            <a:r>
              <a:rPr lang="en-US" altLang="en-US" sz="2000" dirty="0" smtClean="0"/>
              <a:t>live.</a:t>
            </a:r>
            <a:endParaRPr lang="en-US" altLang="en-US" sz="2000" dirty="0"/>
          </a:p>
          <a:p>
            <a:r>
              <a:rPr lang="en-US" altLang="en-US" sz="2000" b="1" dirty="0"/>
              <a:t>Psychographic: </a:t>
            </a:r>
            <a:r>
              <a:rPr lang="en-US" altLang="en-US" sz="2000" dirty="0"/>
              <a:t>attitudes, values, interests, </a:t>
            </a:r>
            <a:r>
              <a:rPr lang="en-US" altLang="en-US" sz="2000" dirty="0" smtClean="0"/>
              <a:t>lifestyles.</a:t>
            </a:r>
            <a:endParaRPr lang="en-US" altLang="en-US" sz="2000" dirty="0"/>
          </a:p>
          <a:p>
            <a:r>
              <a:rPr lang="en-US" altLang="en-US" sz="2000" b="1" dirty="0"/>
              <a:t>Behavioral: </a:t>
            </a:r>
            <a:r>
              <a:rPr lang="en-US" altLang="en-US" sz="2000" dirty="0"/>
              <a:t>how people act in relation to </a:t>
            </a:r>
            <a:r>
              <a:rPr lang="en-US" altLang="en-US" sz="2000" dirty="0" smtClean="0"/>
              <a:t>products.</a:t>
            </a:r>
            <a:endParaRPr lang="en-US" altLang="en-US" sz="2000" dirty="0"/>
          </a:p>
        </p:txBody>
      </p:sp>
      <p:sp>
        <p:nvSpPr>
          <p:cNvPr id="5"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Consumer Market Segmentation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828800"/>
            <a:ext cx="4023310" cy="268279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9940" y="4113898"/>
            <a:ext cx="3346704" cy="2231136"/>
          </a:xfrm>
          <a:prstGeom prst="rect">
            <a:avLst/>
          </a:prstGeom>
        </p:spPr>
      </p:pic>
    </p:spTree>
    <p:extLst>
      <p:ext uri="{BB962C8B-B14F-4D97-AF65-F5344CB8AC3E}">
        <p14:creationId xmlns:p14="http://schemas.microsoft.com/office/powerpoint/2010/main" val="310982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sz="half" idx="1"/>
          </p:nvPr>
        </p:nvSpPr>
        <p:spPr>
          <a:xfrm>
            <a:off x="685800" y="1371600"/>
            <a:ext cx="3962400" cy="3124200"/>
          </a:xfrm>
        </p:spPr>
        <p:txBody>
          <a:bodyPr>
            <a:normAutofit/>
          </a:bodyPr>
          <a:lstStyle/>
          <a:p>
            <a:pPr marL="0" indent="0">
              <a:buNone/>
            </a:pPr>
            <a:r>
              <a:rPr lang="en-US" altLang="en-US" sz="2000" dirty="0"/>
              <a:t>Three factors of consumer market segmentation:</a:t>
            </a:r>
          </a:p>
          <a:p>
            <a:r>
              <a:rPr lang="en-US" altLang="en-US" sz="2000" b="1" dirty="0"/>
              <a:t>Geographic: </a:t>
            </a:r>
            <a:r>
              <a:rPr lang="en-US" altLang="en-US" sz="2000" dirty="0"/>
              <a:t>where customers are concentrated</a:t>
            </a:r>
          </a:p>
          <a:p>
            <a:r>
              <a:rPr lang="en-US" altLang="en-US" sz="2000" b="1" dirty="0"/>
              <a:t>Customer-based: </a:t>
            </a:r>
            <a:r>
              <a:rPr lang="en-US" altLang="en-US" sz="2000" dirty="0"/>
              <a:t>characteristics of customers</a:t>
            </a:r>
          </a:p>
          <a:p>
            <a:r>
              <a:rPr lang="en-US" altLang="en-US" sz="2000" b="1" dirty="0"/>
              <a:t>Product-use-based: </a:t>
            </a:r>
            <a:r>
              <a:rPr lang="en-US" altLang="en-US" sz="2000" dirty="0"/>
              <a:t>how customers use the product</a:t>
            </a:r>
            <a:endParaRPr lang="en-US" altLang="en-US" sz="2000" dirty="0"/>
          </a:p>
        </p:txBody>
      </p:sp>
      <p:pic>
        <p:nvPicPr>
          <p:cNvPr id="2560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8408" y="2286000"/>
            <a:ext cx="4449763" cy="3738563"/>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Business Market Segmentation</a:t>
            </a:r>
          </a:p>
        </p:txBody>
      </p:sp>
    </p:spTree>
    <p:extLst>
      <p:ext uri="{BB962C8B-B14F-4D97-AF65-F5344CB8AC3E}">
        <p14:creationId xmlns:p14="http://schemas.microsoft.com/office/powerpoint/2010/main" val="52047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half" idx="1"/>
          </p:nvPr>
        </p:nvSpPr>
        <p:spPr>
          <a:xfrm>
            <a:off x="828039" y="1054100"/>
            <a:ext cx="7543800" cy="1981200"/>
          </a:xfrm>
        </p:spPr>
        <p:txBody>
          <a:bodyPr>
            <a:normAutofit/>
          </a:bodyPr>
          <a:lstStyle/>
          <a:p>
            <a:r>
              <a:rPr lang="en-US" altLang="en-US" sz="2400" b="1" dirty="0"/>
              <a:t>Product: </a:t>
            </a:r>
            <a:r>
              <a:rPr lang="en-US" altLang="en-US" sz="2400" dirty="0"/>
              <a:t>fills customer’s wants or needs</a:t>
            </a:r>
          </a:p>
          <a:p>
            <a:r>
              <a:rPr lang="en-US" altLang="en-US" sz="2400" b="1" dirty="0"/>
              <a:t>Pricing: </a:t>
            </a:r>
            <a:r>
              <a:rPr lang="en-US" altLang="en-US" sz="2400" dirty="0"/>
              <a:t>how much will be charged for goods or services</a:t>
            </a:r>
          </a:p>
          <a:p>
            <a:r>
              <a:rPr lang="en-US" altLang="en-US" sz="2400" b="1" dirty="0"/>
              <a:t>Place: </a:t>
            </a:r>
            <a:r>
              <a:rPr lang="en-US" altLang="en-US" sz="2400" dirty="0"/>
              <a:t>distribution</a:t>
            </a:r>
          </a:p>
          <a:p>
            <a:r>
              <a:rPr lang="en-US" altLang="en-US" sz="2400" b="1" dirty="0"/>
              <a:t>Promotion: </a:t>
            </a:r>
            <a:r>
              <a:rPr lang="en-US" altLang="en-US" sz="2400" dirty="0"/>
              <a:t>communication directed towards customer</a:t>
            </a:r>
          </a:p>
        </p:txBody>
      </p:sp>
      <p:pic>
        <p:nvPicPr>
          <p:cNvPr id="2662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3519" y="3048000"/>
            <a:ext cx="5152841" cy="3486150"/>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Marketing Mix</a:t>
            </a:r>
          </a:p>
        </p:txBody>
      </p:sp>
    </p:spTree>
    <p:extLst>
      <p:ext uri="{BB962C8B-B14F-4D97-AF65-F5344CB8AC3E}">
        <p14:creationId xmlns:p14="http://schemas.microsoft.com/office/powerpoint/2010/main" val="174837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26">
                                            <p:txEl>
                                              <p:pRg st="1" end="1"/>
                                            </p:txEl>
                                          </p:spTgt>
                                        </p:tgtEl>
                                        <p:attrNameLst>
                                          <p:attrName>style.visibility</p:attrName>
                                        </p:attrNameLst>
                                      </p:cBhvr>
                                      <p:to>
                                        <p:strVal val="visible"/>
                                      </p:to>
                                    </p:set>
                                    <p:animEffect transition="in" filter="wipe(left)">
                                      <p:cBhvr>
                                        <p:cTn id="10" dur="500"/>
                                        <p:tgtEl>
                                          <p:spTgt spid="2662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Effect transition="in" filter="wipe(left)">
                                      <p:cBhvr>
                                        <p:cTn id="13" dur="500"/>
                                        <p:tgtEl>
                                          <p:spTgt spid="2662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626">
                                            <p:txEl>
                                              <p:pRg st="3" end="3"/>
                                            </p:txEl>
                                          </p:spTgt>
                                        </p:tgtEl>
                                        <p:attrNameLst>
                                          <p:attrName>style.visibility</p:attrName>
                                        </p:attrNameLst>
                                      </p:cBhvr>
                                      <p:to>
                                        <p:strVal val="visible"/>
                                      </p:to>
                                    </p:set>
                                    <p:animEffect transition="in" filter="wipe(left)">
                                      <p:cBhvr>
                                        <p:cTn id="16"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55000" cy="482600"/>
          </a:xfrm>
        </p:spPr>
        <p:txBody>
          <a:bodyPr>
            <a:noAutofit/>
          </a:bodyPr>
          <a:lstStyle/>
          <a:p>
            <a:pPr>
              <a:defRPr/>
            </a:pPr>
            <a:r>
              <a:rPr lang="en-US" sz="2400" b="1" dirty="0"/>
              <a:t>What Is Marketing?</a:t>
            </a:r>
          </a:p>
        </p:txBody>
      </p:sp>
      <p:sp>
        <p:nvSpPr>
          <p:cNvPr id="16387" name="Text Placeholder 2"/>
          <p:cNvSpPr>
            <a:spLocks noGrp="1"/>
          </p:cNvSpPr>
          <p:nvPr>
            <p:ph type="body" sz="half" idx="1"/>
          </p:nvPr>
        </p:nvSpPr>
        <p:spPr>
          <a:xfrm>
            <a:off x="431800" y="1676400"/>
            <a:ext cx="3835400" cy="4038600"/>
          </a:xfrm>
        </p:spPr>
        <p:txBody>
          <a:bodyPr>
            <a:normAutofit/>
          </a:bodyPr>
          <a:lstStyle/>
          <a:p>
            <a:r>
              <a:rPr lang="en-US" altLang="en-US" sz="2000" dirty="0"/>
              <a:t>Developing, promoting, and distributing products to satisfy the wants and needs of a customer</a:t>
            </a:r>
          </a:p>
          <a:p>
            <a:r>
              <a:rPr lang="en-US" altLang="en-US" sz="2000" dirty="0"/>
              <a:t>2-Way street connecting product maker/seller with customer</a:t>
            </a:r>
          </a:p>
        </p:txBody>
      </p:sp>
      <p:pic>
        <p:nvPicPr>
          <p:cNvPr id="1638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9150" y="1036638"/>
            <a:ext cx="4184650" cy="5211762"/>
          </a:xfrm>
          <a:prstGeom prst="rect">
            <a:avLst/>
          </a:prstGeom>
          <a:noFill/>
          <a:ln>
            <a:noFill/>
          </a:ln>
          <a:effectLst>
            <a:prstShdw prst="shdw17" dist="17961" dir="2700000">
              <a:schemeClr val="bg1"/>
            </a:prstShdw>
          </a:effectLst>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Evolution of Marketing</a:t>
            </a:r>
          </a:p>
        </p:txBody>
      </p:sp>
      <p:sp>
        <p:nvSpPr>
          <p:cNvPr id="17411" name="Text Placeholder 2"/>
          <p:cNvSpPr>
            <a:spLocks noGrp="1"/>
          </p:cNvSpPr>
          <p:nvPr>
            <p:ph type="body" sz="half" idx="1"/>
          </p:nvPr>
        </p:nvSpPr>
        <p:spPr>
          <a:xfrm>
            <a:off x="228600" y="1393975"/>
            <a:ext cx="5791200" cy="5943600"/>
          </a:xfrm>
        </p:spPr>
        <p:txBody>
          <a:bodyPr>
            <a:noAutofit/>
          </a:bodyPr>
          <a:lstStyle/>
          <a:p>
            <a:r>
              <a:rPr lang="en-US" altLang="en-US" sz="1300" dirty="0"/>
              <a:t>Production </a:t>
            </a:r>
            <a:r>
              <a:rPr lang="en-US" altLang="en-US" sz="1300" dirty="0" smtClean="0"/>
              <a:t>Era - </a:t>
            </a:r>
            <a:r>
              <a:rPr lang="en-US" sz="1300" dirty="0">
                <a:latin typeface="Arial" charset="0"/>
              </a:rPr>
              <a:t>In the early 1900’s, businesses were mainly focused on producing a large amount of goods as quickly as possible. At the time, supply was below demand, and customers didn’t have a lot of choices. Most products were purchased as soon as they were made and distributed.</a:t>
            </a:r>
          </a:p>
          <a:p>
            <a:endParaRPr lang="en-US" altLang="en-US" sz="1300" dirty="0"/>
          </a:p>
          <a:p>
            <a:r>
              <a:rPr lang="en-US" altLang="en-US" sz="1300" dirty="0"/>
              <a:t>Selling </a:t>
            </a:r>
            <a:r>
              <a:rPr lang="en-US" altLang="en-US" sz="1300" dirty="0" smtClean="0"/>
              <a:t>Era - </a:t>
            </a:r>
            <a:r>
              <a:rPr lang="en-US" sz="1300" dirty="0">
                <a:latin typeface="Arial" charset="0"/>
              </a:rPr>
              <a:t>As production continued to increase, supply started to exceed demand for many products in the 1920s. This situation led to a heavy focus on selling. It included more advertising, larger sales forces, and sometimes high-pressure sales tactics. This focus continued into the 1930s and 1940s when customers had limited money to part with due to the Depression and World War II.</a:t>
            </a:r>
          </a:p>
          <a:p>
            <a:endParaRPr lang="en-US" altLang="en-US" sz="1300" dirty="0"/>
          </a:p>
          <a:p>
            <a:r>
              <a:rPr lang="en-US" altLang="en-US" sz="1300" dirty="0"/>
              <a:t>Marketing </a:t>
            </a:r>
            <a:r>
              <a:rPr lang="en-US" altLang="en-US" sz="1300" dirty="0" smtClean="0"/>
              <a:t>Era - </a:t>
            </a:r>
            <a:r>
              <a:rPr lang="en-US" sz="1300" dirty="0">
                <a:latin typeface="Arial" charset="0"/>
              </a:rPr>
              <a:t>The 1950s were a time of relative peace and prosperity. Factories that had churned out military supplies began making new items for civilians, and the products flooded the market in many categories. In order to compete, businesses adopted a new philosophy called the marketing concept.</a:t>
            </a:r>
          </a:p>
          <a:p>
            <a:endParaRPr lang="en-US" altLang="en-US" sz="1300" dirty="0"/>
          </a:p>
          <a:p>
            <a:r>
              <a:rPr lang="en-US" altLang="en-US" sz="1300" dirty="0"/>
              <a:t>Relationship </a:t>
            </a:r>
            <a:r>
              <a:rPr lang="en-US" altLang="en-US" sz="1300" dirty="0" smtClean="0"/>
              <a:t>Era - </a:t>
            </a:r>
            <a:r>
              <a:rPr lang="en-US" sz="1300" dirty="0">
                <a:latin typeface="Arial" charset="0"/>
              </a:rPr>
              <a:t>In the 21</a:t>
            </a:r>
            <a:r>
              <a:rPr lang="en-US" sz="1300" baseline="30000" dirty="0">
                <a:latin typeface="Arial" charset="0"/>
              </a:rPr>
              <a:t>st</a:t>
            </a:r>
            <a:r>
              <a:rPr lang="en-US" sz="1300" dirty="0">
                <a:latin typeface="Arial" charset="0"/>
              </a:rPr>
              <a:t> century, the marketing concept evolved into a new era focusing on long-term customer relationships. Getting a new customer costs much, much more than keeping an existing one. When a current customer spends more of his or her money on your products, it is very cost-effective. And satisfied customers help to promote your business to others</a:t>
            </a:r>
            <a:r>
              <a:rPr lang="en-US" sz="1600" dirty="0" smtClean="0">
                <a:latin typeface="Arial" charset="0"/>
              </a:rPr>
              <a:t>.</a:t>
            </a:r>
            <a:endParaRPr lang="en-US" sz="1600" dirty="0">
              <a:latin typeface="Arial" charset="0"/>
            </a:endParaRPr>
          </a:p>
        </p:txBody>
      </p:sp>
      <p:pic>
        <p:nvPicPr>
          <p:cNvPr id="17412" name="Picture 5" descr="V:\BNIT Curriculum\BI\BC MK Principles of Marketing\MM Principles of Marketing\selling era- candy counte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317486"/>
            <a:ext cx="3007434" cy="2365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V:\BNIT Curriculum\BI\BC MK Principles of Marketing\MM Principles of Marketing\production era- mattres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4767" y="4343400"/>
            <a:ext cx="2857500"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876300" y="635000"/>
            <a:ext cx="4038600" cy="707886"/>
          </a:xfrm>
          <a:prstGeom prst="rect">
            <a:avLst/>
          </a:prstGeom>
          <a:noFill/>
        </p:spPr>
        <p:txBody>
          <a:bodyPr wrap="square" rtlCol="0">
            <a:spAutoFit/>
          </a:bodyPr>
          <a:lstStyle/>
          <a:p>
            <a:r>
              <a:rPr lang="en-US" sz="2000" dirty="0">
                <a:solidFill>
                  <a:schemeClr val="tx2"/>
                </a:solidFill>
                <a:latin typeface="+mj-lt"/>
              </a:rPr>
              <a:t>Over time, marketing has evolved to meet business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fade">
                                      <p:cBhvr>
                                        <p:cTn id="14" dur="1000"/>
                                        <p:tgtEl>
                                          <p:spTgt spid="17411">
                                            <p:txEl>
                                              <p:pRg st="2" end="2"/>
                                            </p:txEl>
                                          </p:spTgt>
                                        </p:tgtEl>
                                      </p:cBhvr>
                                    </p:animEffect>
                                    <p:anim calcmode="lin" valueType="num">
                                      <p:cBhvr>
                                        <p:cTn id="1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Effect transition="in" filter="fade">
                                      <p:cBhvr>
                                        <p:cTn id="21" dur="1000"/>
                                        <p:tgtEl>
                                          <p:spTgt spid="17411">
                                            <p:txEl>
                                              <p:pRg st="4" end="4"/>
                                            </p:txEl>
                                          </p:spTgt>
                                        </p:tgtEl>
                                      </p:cBhvr>
                                    </p:animEffect>
                                    <p:anim calcmode="lin" valueType="num">
                                      <p:cBhvr>
                                        <p:cTn id="22"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animEffect transition="in" filter="fade">
                                      <p:cBhvr>
                                        <p:cTn id="28" dur="1000"/>
                                        <p:tgtEl>
                                          <p:spTgt spid="17411">
                                            <p:txEl>
                                              <p:pRg st="6" end="6"/>
                                            </p:txEl>
                                          </p:spTgt>
                                        </p:tgtEl>
                                      </p:cBhvr>
                                    </p:animEffect>
                                    <p:anim calcmode="lin" valueType="num">
                                      <p:cBhvr>
                                        <p:cTn id="29"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normAutofit/>
          </a:bodyPr>
          <a:lstStyle/>
          <a:p>
            <a:pPr>
              <a:defRPr/>
            </a:pPr>
            <a:r>
              <a:rPr lang="en-US" sz="2400" b="1" dirty="0"/>
              <a:t>Classification of Markets</a:t>
            </a:r>
          </a:p>
        </p:txBody>
      </p:sp>
      <p:sp>
        <p:nvSpPr>
          <p:cNvPr id="18438" name="Content Placeholder 6"/>
          <p:cNvSpPr>
            <a:spLocks noGrp="1"/>
          </p:cNvSpPr>
          <p:nvPr>
            <p:ph sz="quarter" idx="4"/>
          </p:nvPr>
        </p:nvSpPr>
        <p:spPr>
          <a:xfrm>
            <a:off x="1752600" y="838200"/>
            <a:ext cx="5715000" cy="998537"/>
          </a:xfrm>
          <a:noFill/>
          <a:ln>
            <a:prstDash val="solid"/>
          </a:ln>
          <a:extLst/>
        </p:spPr>
        <p:txBody>
          <a:bodyPr>
            <a:normAutofit/>
          </a:bodyPr>
          <a:lstStyle/>
          <a:p>
            <a:pPr marL="0" indent="0">
              <a:buNone/>
            </a:pPr>
            <a:r>
              <a:rPr lang="en-US" sz="2000" b="1" dirty="0"/>
              <a:t>Market-</a:t>
            </a:r>
            <a:r>
              <a:rPr lang="en-US" sz="2000" dirty="0"/>
              <a:t> is a group of people who need products in a given category and who meet these three criteria:</a:t>
            </a:r>
          </a:p>
          <a:p>
            <a:pPr>
              <a:spcBef>
                <a:spcPct val="0"/>
              </a:spcBef>
            </a:pPr>
            <a:endParaRPr lang="en-US" altLang="en-US" dirty="0"/>
          </a:p>
          <a:p>
            <a:pPr>
              <a:spcBef>
                <a:spcPct val="0"/>
              </a:spcBef>
            </a:pPr>
            <a:endParaRPr lang="en-US" alt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52" y="1905000"/>
            <a:ext cx="6099048" cy="4575048"/>
          </a:xfrm>
          <a:prstGeom prst="rect">
            <a:avLst/>
          </a:prstGeom>
        </p:spPr>
      </p:pic>
      <p:sp>
        <p:nvSpPr>
          <p:cNvPr id="9" name="TextBox 8"/>
          <p:cNvSpPr txBox="1"/>
          <p:nvPr/>
        </p:nvSpPr>
        <p:spPr>
          <a:xfrm>
            <a:off x="6686550" y="2667000"/>
            <a:ext cx="2209800" cy="2862322"/>
          </a:xfrm>
          <a:prstGeom prst="rect">
            <a:avLst/>
          </a:prstGeom>
          <a:noFill/>
        </p:spPr>
        <p:txBody>
          <a:bodyPr wrap="square" rtlCol="0">
            <a:spAutoFit/>
          </a:bodyPr>
          <a:lstStyle/>
          <a:p>
            <a:pPr marL="171450" lvl="0" indent="-171450" algn="l">
              <a:buFont typeface="Arial" pitchFamily="34" charset="0"/>
              <a:buChar char="•"/>
            </a:pPr>
            <a:r>
              <a:rPr lang="en-US" dirty="0">
                <a:latin typeface="+mn-lt"/>
              </a:rPr>
              <a:t>They must want the product.</a:t>
            </a:r>
          </a:p>
          <a:p>
            <a:pPr marL="171450" lvl="0" indent="-171450" algn="l">
              <a:buFont typeface="Arial" pitchFamily="34" charset="0"/>
              <a:buChar char="•"/>
            </a:pPr>
            <a:r>
              <a:rPr lang="en-US" dirty="0">
                <a:latin typeface="+mn-lt"/>
              </a:rPr>
              <a:t>They must have means to purchase the product.</a:t>
            </a:r>
          </a:p>
          <a:p>
            <a:pPr marL="171450" lvl="0" indent="-171450" algn="l">
              <a:buFont typeface="Arial" pitchFamily="34" charset="0"/>
              <a:buChar char="•"/>
            </a:pPr>
            <a:r>
              <a:rPr lang="en-US" dirty="0">
                <a:latin typeface="+mn-lt"/>
              </a:rPr>
              <a:t>And they must be authorized to purchase the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8">
                                            <p:bg/>
                                          </p:spTgt>
                                        </p:tgtEl>
                                        <p:attrNameLst>
                                          <p:attrName>style.visibility</p:attrName>
                                        </p:attrNameLst>
                                      </p:cBhvr>
                                      <p:to>
                                        <p:strVal val="visible"/>
                                      </p:to>
                                    </p:set>
                                    <p:anim calcmode="lin" valueType="num">
                                      <p:cBhvr additive="base">
                                        <p:cTn id="7" dur="500" fill="hold"/>
                                        <p:tgtEl>
                                          <p:spTgt spid="1843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8">
                                            <p:txEl>
                                              <p:pRg st="0" end="0"/>
                                            </p:txEl>
                                          </p:spTgt>
                                        </p:tgtEl>
                                        <p:attrNameLst>
                                          <p:attrName>style.visibility</p:attrName>
                                        </p:attrNameLst>
                                      </p:cBhvr>
                                      <p:to>
                                        <p:strVal val="visible"/>
                                      </p:to>
                                    </p:set>
                                    <p:anim calcmode="lin" valueType="num">
                                      <p:cBhvr additive="base">
                                        <p:cTn id="11" dur="500" fill="hold"/>
                                        <p:tgtEl>
                                          <p:spTgt spid="1843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5800" y="838200"/>
            <a:ext cx="38862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838200"/>
            <a:ext cx="38862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122238"/>
            <a:ext cx="8229600" cy="487362"/>
          </a:xfrm>
        </p:spPr>
        <p:txBody>
          <a:bodyPr>
            <a:normAutofit/>
          </a:bodyPr>
          <a:lstStyle/>
          <a:p>
            <a:pPr>
              <a:defRPr/>
            </a:pPr>
            <a:r>
              <a:rPr lang="en-US" sz="2400" b="1" dirty="0"/>
              <a:t>Classification of Markets</a:t>
            </a:r>
          </a:p>
        </p:txBody>
      </p:sp>
      <p:sp>
        <p:nvSpPr>
          <p:cNvPr id="18435" name="Text Placeholder 2"/>
          <p:cNvSpPr>
            <a:spLocks noGrp="1"/>
          </p:cNvSpPr>
          <p:nvPr>
            <p:ph type="body" idx="1"/>
          </p:nvPr>
        </p:nvSpPr>
        <p:spPr>
          <a:xfrm>
            <a:off x="1410494" y="973137"/>
            <a:ext cx="2362200" cy="533400"/>
          </a:xfrm>
          <a:ln>
            <a:headEnd/>
            <a:tailEnd/>
          </a:ln>
        </p:spPr>
        <p:txBody>
          <a:bodyPr/>
          <a:lstStyle/>
          <a:p>
            <a:r>
              <a:rPr lang="en-US" altLang="en-US" dirty="0">
                <a:solidFill>
                  <a:schemeClr val="bg1"/>
                </a:solidFill>
              </a:rPr>
              <a:t>Consumer (B2C)</a:t>
            </a:r>
          </a:p>
        </p:txBody>
      </p:sp>
      <p:sp>
        <p:nvSpPr>
          <p:cNvPr id="18437" name="Content Placeholder 4"/>
          <p:cNvSpPr>
            <a:spLocks noGrp="1"/>
          </p:cNvSpPr>
          <p:nvPr>
            <p:ph sz="half" idx="2"/>
          </p:nvPr>
        </p:nvSpPr>
        <p:spPr>
          <a:xfrm>
            <a:off x="989806" y="1582737"/>
            <a:ext cx="3277394" cy="1122362"/>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dirty="0">
                <a:solidFill>
                  <a:schemeClr val="bg1"/>
                </a:solidFill>
              </a:rPr>
              <a:t>Will use the product</a:t>
            </a:r>
          </a:p>
          <a:p>
            <a:r>
              <a:rPr lang="en-US" altLang="en-US" sz="2000" dirty="0">
                <a:solidFill>
                  <a:schemeClr val="bg1"/>
                </a:solidFill>
              </a:rPr>
              <a:t>Will not use the product for profit</a:t>
            </a:r>
          </a:p>
        </p:txBody>
      </p:sp>
      <p:sp>
        <p:nvSpPr>
          <p:cNvPr id="18436" name="Text Placeholder 5"/>
          <p:cNvSpPr>
            <a:spLocks noGrp="1"/>
          </p:cNvSpPr>
          <p:nvPr>
            <p:ph type="body" sz="quarter" idx="3"/>
          </p:nvPr>
        </p:nvSpPr>
        <p:spPr>
          <a:xfrm>
            <a:off x="5029200" y="838200"/>
            <a:ext cx="3508375" cy="685800"/>
          </a:xfrm>
          <a:ln>
            <a:headEnd/>
            <a:tailEnd/>
          </a:ln>
        </p:spPr>
        <p:txBody>
          <a:bodyPr>
            <a:normAutofit fontScale="92500"/>
          </a:bodyPr>
          <a:lstStyle/>
          <a:p>
            <a:r>
              <a:rPr lang="en-US" altLang="en-US" dirty="0">
                <a:solidFill>
                  <a:schemeClr val="bg1"/>
                </a:solidFill>
              </a:rPr>
              <a:t>Business-to-Business (B2B)</a:t>
            </a:r>
          </a:p>
        </p:txBody>
      </p:sp>
      <p:sp>
        <p:nvSpPr>
          <p:cNvPr id="18438" name="Content Placeholder 6"/>
          <p:cNvSpPr>
            <a:spLocks noGrp="1"/>
          </p:cNvSpPr>
          <p:nvPr>
            <p:ph sz="quarter" idx="4"/>
          </p:nvPr>
        </p:nvSpPr>
        <p:spPr>
          <a:xfrm>
            <a:off x="4897437" y="1619250"/>
            <a:ext cx="3660775" cy="99853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dirty="0">
                <a:solidFill>
                  <a:schemeClr val="bg1"/>
                </a:solidFill>
              </a:rPr>
              <a:t>Will use product to make other products or to resell</a:t>
            </a:r>
          </a:p>
          <a:p>
            <a:pPr>
              <a:spcBef>
                <a:spcPct val="0"/>
              </a:spcBef>
            </a:pPr>
            <a:endParaRPr lang="en-US" altLang="en-US" dirty="0">
              <a:solidFill>
                <a:schemeClr val="bg1"/>
              </a:solidFill>
            </a:endParaRPr>
          </a:p>
          <a:p>
            <a:pPr>
              <a:spcBef>
                <a:spcPct val="0"/>
              </a:spcBef>
            </a:pPr>
            <a:endParaRPr lang="en-US" altLang="en-US" dirty="0">
              <a:solidFill>
                <a:schemeClr val="bg1"/>
              </a:solidFill>
            </a:endParaRPr>
          </a:p>
        </p:txBody>
      </p:sp>
      <p:pic>
        <p:nvPicPr>
          <p:cNvPr id="7" name="buy bread"/>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715294" y="2974974"/>
            <a:ext cx="2057400" cy="3084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workers"/>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5638800" y="3011487"/>
            <a:ext cx="2057400" cy="3084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animEffect transition="in" filter="fade">
                                      <p:cBhvr>
                                        <p:cTn id="7" dur="500"/>
                                        <p:tgtEl>
                                          <p:spTgt spid="1843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7">
                                            <p:txEl>
                                              <p:pRg st="0" end="0"/>
                                            </p:txEl>
                                          </p:spTgt>
                                        </p:tgtEl>
                                        <p:attrNameLst>
                                          <p:attrName>style.visibility</p:attrName>
                                        </p:attrNameLst>
                                      </p:cBhvr>
                                      <p:to>
                                        <p:strVal val="visible"/>
                                      </p:to>
                                    </p:set>
                                    <p:animEffect transition="in" filter="fade">
                                      <p:cBhvr>
                                        <p:cTn id="12" dur="500"/>
                                        <p:tgtEl>
                                          <p:spTgt spid="18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500"/>
                                        <p:tgtEl>
                                          <p:spTgt spid="184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8">
                                            <p:bg/>
                                          </p:spTgt>
                                        </p:tgtEl>
                                        <p:attrNameLst>
                                          <p:attrName>style.visibility</p:attrName>
                                        </p:attrNameLst>
                                      </p:cBhvr>
                                      <p:to>
                                        <p:strVal val="visible"/>
                                      </p:to>
                                    </p:set>
                                    <p:animEffect transition="in" filter="fade">
                                      <p:cBhvr>
                                        <p:cTn id="22" dur="500"/>
                                        <p:tgtEl>
                                          <p:spTgt spid="18438">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8">
                                            <p:txEl>
                                              <p:pRg st="0" end="0"/>
                                            </p:txEl>
                                          </p:spTgt>
                                        </p:tgtEl>
                                        <p:attrNameLst>
                                          <p:attrName>style.visibility</p:attrName>
                                        </p:attrNameLst>
                                      </p:cBhvr>
                                      <p:to>
                                        <p:strVal val="visible"/>
                                      </p:to>
                                    </p:set>
                                    <p:animEffect transition="in" filter="fade">
                                      <p:cBhvr>
                                        <p:cTn id="27" dur="500"/>
                                        <p:tgtEl>
                                          <p:spTgt spid="18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nimBg="1"/>
      <p:bldP spid="1843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Customer Behavior</a:t>
            </a:r>
          </a:p>
        </p:txBody>
      </p:sp>
      <p:sp>
        <p:nvSpPr>
          <p:cNvPr id="19459" name="Text Placeholder 2"/>
          <p:cNvSpPr>
            <a:spLocks noGrp="1"/>
          </p:cNvSpPr>
          <p:nvPr>
            <p:ph type="body" sz="half" idx="1"/>
          </p:nvPr>
        </p:nvSpPr>
        <p:spPr>
          <a:xfrm>
            <a:off x="762000" y="1514476"/>
            <a:ext cx="3124200" cy="4038600"/>
          </a:xfrm>
        </p:spPr>
        <p:txBody>
          <a:bodyPr>
            <a:normAutofit/>
          </a:bodyPr>
          <a:lstStyle/>
          <a:p>
            <a:r>
              <a:rPr lang="en-US" altLang="en-US" sz="2400" dirty="0"/>
              <a:t>Understanding customer is critical for success</a:t>
            </a:r>
          </a:p>
          <a:p>
            <a:r>
              <a:rPr lang="en-US" altLang="en-US" sz="2400" dirty="0"/>
              <a:t>Consumer and business buying behaviors are different</a:t>
            </a:r>
          </a:p>
        </p:txBody>
      </p:sp>
      <p:pic>
        <p:nvPicPr>
          <p:cNvPr id="19460" name="apple stand"/>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5838825" y="1482725"/>
            <a:ext cx="26193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customers"/>
          <p:cNvGrpSpPr>
            <a:grpSpLocks/>
          </p:cNvGrpSpPr>
          <p:nvPr>
            <p:custDataLst>
              <p:tags r:id="rId2"/>
            </p:custDataLst>
          </p:nvPr>
        </p:nvGrpSpPr>
        <p:grpSpPr bwMode="auto">
          <a:xfrm flipH="1">
            <a:off x="4165799" y="2636837"/>
            <a:ext cx="1622425" cy="2095500"/>
            <a:chOff x="3159125" y="3835400"/>
            <a:chExt cx="1631951" cy="2095501"/>
          </a:xfrm>
        </p:grpSpPr>
        <p:sp>
          <p:nvSpPr>
            <p:cNvPr id="19462" name="Freeform 5"/>
            <p:cNvSpPr>
              <a:spLocks/>
            </p:cNvSpPr>
            <p:nvPr/>
          </p:nvSpPr>
          <p:spPr bwMode="auto">
            <a:xfrm>
              <a:off x="4224338" y="3887788"/>
              <a:ext cx="566738" cy="2043113"/>
            </a:xfrm>
            <a:custGeom>
              <a:avLst/>
              <a:gdLst>
                <a:gd name="T0" fmla="*/ 2147483647 w 715"/>
                <a:gd name="T1" fmla="*/ 2147483647 h 2574"/>
                <a:gd name="T2" fmla="*/ 2147483647 w 715"/>
                <a:gd name="T3" fmla="*/ 2147483647 h 2574"/>
                <a:gd name="T4" fmla="*/ 2147483647 w 715"/>
                <a:gd name="T5" fmla="*/ 2147483647 h 2574"/>
                <a:gd name="T6" fmla="*/ 0 w 715"/>
                <a:gd name="T7" fmla="*/ 2147483647 h 2574"/>
                <a:gd name="T8" fmla="*/ 2147483647 w 715"/>
                <a:gd name="T9" fmla="*/ 2147483647 h 2574"/>
                <a:gd name="T10" fmla="*/ 2147483647 w 715"/>
                <a:gd name="T11" fmla="*/ 2147483647 h 2574"/>
                <a:gd name="T12" fmla="*/ 2147483647 w 715"/>
                <a:gd name="T13" fmla="*/ 2147483647 h 2574"/>
                <a:gd name="T14" fmla="*/ 2147483647 w 715"/>
                <a:gd name="T15" fmla="*/ 2147483647 h 2574"/>
                <a:gd name="T16" fmla="*/ 2147483647 w 715"/>
                <a:gd name="T17" fmla="*/ 2147483647 h 2574"/>
                <a:gd name="T18" fmla="*/ 2147483647 w 715"/>
                <a:gd name="T19" fmla="*/ 2147483647 h 2574"/>
                <a:gd name="T20" fmla="*/ 2147483647 w 715"/>
                <a:gd name="T21" fmla="*/ 2147483647 h 2574"/>
                <a:gd name="T22" fmla="*/ 2147483647 w 715"/>
                <a:gd name="T23" fmla="*/ 2147483647 h 2574"/>
                <a:gd name="T24" fmla="*/ 2147483647 w 715"/>
                <a:gd name="T25" fmla="*/ 2147483647 h 2574"/>
                <a:gd name="T26" fmla="*/ 2147483647 w 715"/>
                <a:gd name="T27" fmla="*/ 2147483647 h 2574"/>
                <a:gd name="T28" fmla="*/ 2147483647 w 715"/>
                <a:gd name="T29" fmla="*/ 2147483647 h 2574"/>
                <a:gd name="T30" fmla="*/ 2147483647 w 715"/>
                <a:gd name="T31" fmla="*/ 2147483647 h 2574"/>
                <a:gd name="T32" fmla="*/ 2147483647 w 715"/>
                <a:gd name="T33" fmla="*/ 2147483647 h 2574"/>
                <a:gd name="T34" fmla="*/ 2147483647 w 715"/>
                <a:gd name="T35" fmla="*/ 2147483647 h 2574"/>
                <a:gd name="T36" fmla="*/ 2147483647 w 715"/>
                <a:gd name="T37" fmla="*/ 2147483647 h 2574"/>
                <a:gd name="T38" fmla="*/ 2147483647 w 715"/>
                <a:gd name="T39" fmla="*/ 2147483647 h 2574"/>
                <a:gd name="T40" fmla="*/ 2147483647 w 715"/>
                <a:gd name="T41" fmla="*/ 2147483647 h 2574"/>
                <a:gd name="T42" fmla="*/ 2147483647 w 715"/>
                <a:gd name="T43" fmla="*/ 2147483647 h 2574"/>
                <a:gd name="T44" fmla="*/ 2147483647 w 715"/>
                <a:gd name="T45" fmla="*/ 2147483647 h 2574"/>
                <a:gd name="T46" fmla="*/ 2147483647 w 715"/>
                <a:gd name="T47" fmla="*/ 2147483647 h 2574"/>
                <a:gd name="T48" fmla="*/ 2147483647 w 715"/>
                <a:gd name="T49" fmla="*/ 2147483647 h 2574"/>
                <a:gd name="T50" fmla="*/ 2147483647 w 715"/>
                <a:gd name="T51" fmla="*/ 2147483647 h 2574"/>
                <a:gd name="T52" fmla="*/ 2147483647 w 715"/>
                <a:gd name="T53" fmla="*/ 2147483647 h 2574"/>
                <a:gd name="T54" fmla="*/ 2147483647 w 715"/>
                <a:gd name="T55" fmla="*/ 2147483647 h 2574"/>
                <a:gd name="T56" fmla="*/ 2147483647 w 715"/>
                <a:gd name="T57" fmla="*/ 2147483647 h 2574"/>
                <a:gd name="T58" fmla="*/ 2147483647 w 715"/>
                <a:gd name="T59" fmla="*/ 2147483647 h 2574"/>
                <a:gd name="T60" fmla="*/ 2147483647 w 715"/>
                <a:gd name="T61" fmla="*/ 2147483647 h 2574"/>
                <a:gd name="T62" fmla="*/ 2147483647 w 715"/>
                <a:gd name="T63" fmla="*/ 2147483647 h 2574"/>
                <a:gd name="T64" fmla="*/ 2147483647 w 715"/>
                <a:gd name="T65" fmla="*/ 2147483647 h 2574"/>
                <a:gd name="T66" fmla="*/ 2147483647 w 715"/>
                <a:gd name="T67" fmla="*/ 2147483647 h 2574"/>
                <a:gd name="T68" fmla="*/ 2147483647 w 715"/>
                <a:gd name="T69" fmla="*/ 2147483647 h 2574"/>
                <a:gd name="T70" fmla="*/ 2147483647 w 715"/>
                <a:gd name="T71" fmla="*/ 2147483647 h 2574"/>
                <a:gd name="T72" fmla="*/ 2147483647 w 715"/>
                <a:gd name="T73" fmla="*/ 2147483647 h 2574"/>
                <a:gd name="T74" fmla="*/ 2147483647 w 715"/>
                <a:gd name="T75" fmla="*/ 2147483647 h 2574"/>
                <a:gd name="T76" fmla="*/ 2147483647 w 715"/>
                <a:gd name="T77" fmla="*/ 2147483647 h 2574"/>
                <a:gd name="T78" fmla="*/ 2147483647 w 715"/>
                <a:gd name="T79" fmla="*/ 2147483647 h 2574"/>
                <a:gd name="T80" fmla="*/ 2147483647 w 715"/>
                <a:gd name="T81" fmla="*/ 2147483647 h 2574"/>
                <a:gd name="T82" fmla="*/ 2147483647 w 715"/>
                <a:gd name="T83" fmla="*/ 2147483647 h 2574"/>
                <a:gd name="T84" fmla="*/ 2147483647 w 715"/>
                <a:gd name="T85" fmla="*/ 2147483647 h 2574"/>
                <a:gd name="T86" fmla="*/ 2147483647 w 715"/>
                <a:gd name="T87" fmla="*/ 2147483647 h 2574"/>
                <a:gd name="T88" fmla="*/ 2147483647 w 715"/>
                <a:gd name="T89" fmla="*/ 2147483647 h 2574"/>
                <a:gd name="T90" fmla="*/ 2147483647 w 715"/>
                <a:gd name="T91" fmla="*/ 2147483647 h 2574"/>
                <a:gd name="T92" fmla="*/ 2147483647 w 715"/>
                <a:gd name="T93" fmla="*/ 2147483647 h 2574"/>
                <a:gd name="T94" fmla="*/ 2147483647 w 715"/>
                <a:gd name="T95" fmla="*/ 2147483647 h 2574"/>
                <a:gd name="T96" fmla="*/ 2147483647 w 715"/>
                <a:gd name="T97" fmla="*/ 2147483647 h 2574"/>
                <a:gd name="T98" fmla="*/ 2147483647 w 715"/>
                <a:gd name="T99" fmla="*/ 2147483647 h 2574"/>
                <a:gd name="T100" fmla="*/ 2147483647 w 715"/>
                <a:gd name="T101" fmla="*/ 2147483647 h 2574"/>
                <a:gd name="T102" fmla="*/ 2147483647 w 715"/>
                <a:gd name="T103" fmla="*/ 2147483647 h 2574"/>
                <a:gd name="T104" fmla="*/ 2147483647 w 715"/>
                <a:gd name="T105" fmla="*/ 2147483647 h 2574"/>
                <a:gd name="T106" fmla="*/ 2147483647 w 715"/>
                <a:gd name="T107" fmla="*/ 2147483647 h 2574"/>
                <a:gd name="T108" fmla="*/ 2147483647 w 715"/>
                <a:gd name="T109" fmla="*/ 2147483647 h 2574"/>
                <a:gd name="T110" fmla="*/ 2147483647 w 715"/>
                <a:gd name="T111" fmla="*/ 2147483647 h 2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5" h="2574">
                  <a:moveTo>
                    <a:pt x="185" y="2574"/>
                  </a:moveTo>
                  <a:lnTo>
                    <a:pt x="155" y="2568"/>
                  </a:lnTo>
                  <a:lnTo>
                    <a:pt x="136" y="2561"/>
                  </a:lnTo>
                  <a:lnTo>
                    <a:pt x="123" y="2551"/>
                  </a:lnTo>
                  <a:lnTo>
                    <a:pt x="117" y="2540"/>
                  </a:lnTo>
                  <a:lnTo>
                    <a:pt x="113" y="2527"/>
                  </a:lnTo>
                  <a:lnTo>
                    <a:pt x="115" y="2510"/>
                  </a:lnTo>
                  <a:lnTo>
                    <a:pt x="117" y="2489"/>
                  </a:lnTo>
                  <a:lnTo>
                    <a:pt x="117" y="2467"/>
                  </a:lnTo>
                  <a:lnTo>
                    <a:pt x="96" y="2455"/>
                  </a:lnTo>
                  <a:lnTo>
                    <a:pt x="74" y="2446"/>
                  </a:lnTo>
                  <a:lnTo>
                    <a:pt x="51" y="2438"/>
                  </a:lnTo>
                  <a:lnTo>
                    <a:pt x="30" y="2431"/>
                  </a:lnTo>
                  <a:lnTo>
                    <a:pt x="15" y="2419"/>
                  </a:lnTo>
                  <a:lnTo>
                    <a:pt x="4" y="2406"/>
                  </a:lnTo>
                  <a:lnTo>
                    <a:pt x="0" y="2385"/>
                  </a:lnTo>
                  <a:lnTo>
                    <a:pt x="6" y="2359"/>
                  </a:lnTo>
                  <a:lnTo>
                    <a:pt x="21" y="2350"/>
                  </a:lnTo>
                  <a:lnTo>
                    <a:pt x="38" y="2340"/>
                  </a:lnTo>
                  <a:lnTo>
                    <a:pt x="57" y="2331"/>
                  </a:lnTo>
                  <a:lnTo>
                    <a:pt x="77" y="2323"/>
                  </a:lnTo>
                  <a:lnTo>
                    <a:pt x="98" y="2316"/>
                  </a:lnTo>
                  <a:lnTo>
                    <a:pt x="119" y="2310"/>
                  </a:lnTo>
                  <a:lnTo>
                    <a:pt x="140" y="2303"/>
                  </a:lnTo>
                  <a:lnTo>
                    <a:pt x="157" y="2297"/>
                  </a:lnTo>
                  <a:lnTo>
                    <a:pt x="158" y="2295"/>
                  </a:lnTo>
                  <a:lnTo>
                    <a:pt x="158" y="2293"/>
                  </a:lnTo>
                  <a:lnTo>
                    <a:pt x="160" y="2293"/>
                  </a:lnTo>
                  <a:lnTo>
                    <a:pt x="136" y="2252"/>
                  </a:lnTo>
                  <a:lnTo>
                    <a:pt x="128" y="2206"/>
                  </a:lnTo>
                  <a:lnTo>
                    <a:pt x="126" y="2163"/>
                  </a:lnTo>
                  <a:lnTo>
                    <a:pt x="128" y="2118"/>
                  </a:lnTo>
                  <a:lnTo>
                    <a:pt x="138" y="1950"/>
                  </a:lnTo>
                  <a:lnTo>
                    <a:pt x="147" y="1786"/>
                  </a:lnTo>
                  <a:lnTo>
                    <a:pt x="151" y="1620"/>
                  </a:lnTo>
                  <a:lnTo>
                    <a:pt x="149" y="1456"/>
                  </a:lnTo>
                  <a:lnTo>
                    <a:pt x="128" y="1443"/>
                  </a:lnTo>
                  <a:lnTo>
                    <a:pt x="113" y="1431"/>
                  </a:lnTo>
                  <a:lnTo>
                    <a:pt x="104" y="1422"/>
                  </a:lnTo>
                  <a:lnTo>
                    <a:pt x="100" y="1413"/>
                  </a:lnTo>
                  <a:lnTo>
                    <a:pt x="96" y="1401"/>
                  </a:lnTo>
                  <a:lnTo>
                    <a:pt x="96" y="1388"/>
                  </a:lnTo>
                  <a:lnTo>
                    <a:pt x="94" y="1371"/>
                  </a:lnTo>
                  <a:lnTo>
                    <a:pt x="94" y="1349"/>
                  </a:lnTo>
                  <a:lnTo>
                    <a:pt x="87" y="1337"/>
                  </a:lnTo>
                  <a:lnTo>
                    <a:pt x="83" y="1328"/>
                  </a:lnTo>
                  <a:lnTo>
                    <a:pt x="79" y="1320"/>
                  </a:lnTo>
                  <a:lnTo>
                    <a:pt x="77" y="1311"/>
                  </a:lnTo>
                  <a:lnTo>
                    <a:pt x="87" y="1252"/>
                  </a:lnTo>
                  <a:lnTo>
                    <a:pt x="94" y="1194"/>
                  </a:lnTo>
                  <a:lnTo>
                    <a:pt x="104" y="1135"/>
                  </a:lnTo>
                  <a:lnTo>
                    <a:pt x="111" y="1077"/>
                  </a:lnTo>
                  <a:lnTo>
                    <a:pt x="119" y="1020"/>
                  </a:lnTo>
                  <a:lnTo>
                    <a:pt x="126" y="962"/>
                  </a:lnTo>
                  <a:lnTo>
                    <a:pt x="132" y="905"/>
                  </a:lnTo>
                  <a:lnTo>
                    <a:pt x="136" y="849"/>
                  </a:lnTo>
                  <a:lnTo>
                    <a:pt x="130" y="813"/>
                  </a:lnTo>
                  <a:lnTo>
                    <a:pt x="134" y="779"/>
                  </a:lnTo>
                  <a:lnTo>
                    <a:pt x="143" y="745"/>
                  </a:lnTo>
                  <a:lnTo>
                    <a:pt x="153" y="715"/>
                  </a:lnTo>
                  <a:lnTo>
                    <a:pt x="162" y="668"/>
                  </a:lnTo>
                  <a:lnTo>
                    <a:pt x="172" y="621"/>
                  </a:lnTo>
                  <a:lnTo>
                    <a:pt x="183" y="576"/>
                  </a:lnTo>
                  <a:lnTo>
                    <a:pt x="200" y="536"/>
                  </a:lnTo>
                  <a:lnTo>
                    <a:pt x="219" y="525"/>
                  </a:lnTo>
                  <a:lnTo>
                    <a:pt x="238" y="511"/>
                  </a:lnTo>
                  <a:lnTo>
                    <a:pt x="249" y="496"/>
                  </a:lnTo>
                  <a:lnTo>
                    <a:pt x="255" y="476"/>
                  </a:lnTo>
                  <a:lnTo>
                    <a:pt x="241" y="464"/>
                  </a:lnTo>
                  <a:lnTo>
                    <a:pt x="232" y="451"/>
                  </a:lnTo>
                  <a:lnTo>
                    <a:pt x="224" y="436"/>
                  </a:lnTo>
                  <a:lnTo>
                    <a:pt x="219" y="421"/>
                  </a:lnTo>
                  <a:lnTo>
                    <a:pt x="213" y="406"/>
                  </a:lnTo>
                  <a:lnTo>
                    <a:pt x="209" y="391"/>
                  </a:lnTo>
                  <a:lnTo>
                    <a:pt x="204" y="376"/>
                  </a:lnTo>
                  <a:lnTo>
                    <a:pt x="198" y="362"/>
                  </a:lnTo>
                  <a:lnTo>
                    <a:pt x="181" y="357"/>
                  </a:lnTo>
                  <a:lnTo>
                    <a:pt x="170" y="353"/>
                  </a:lnTo>
                  <a:lnTo>
                    <a:pt x="160" y="351"/>
                  </a:lnTo>
                  <a:lnTo>
                    <a:pt x="155" y="347"/>
                  </a:lnTo>
                  <a:lnTo>
                    <a:pt x="149" y="346"/>
                  </a:lnTo>
                  <a:lnTo>
                    <a:pt x="145" y="344"/>
                  </a:lnTo>
                  <a:lnTo>
                    <a:pt x="143" y="342"/>
                  </a:lnTo>
                  <a:lnTo>
                    <a:pt x="140" y="340"/>
                  </a:lnTo>
                  <a:lnTo>
                    <a:pt x="134" y="323"/>
                  </a:lnTo>
                  <a:lnTo>
                    <a:pt x="136" y="306"/>
                  </a:lnTo>
                  <a:lnTo>
                    <a:pt x="145" y="289"/>
                  </a:lnTo>
                  <a:lnTo>
                    <a:pt x="158" y="272"/>
                  </a:lnTo>
                  <a:lnTo>
                    <a:pt x="172" y="255"/>
                  </a:lnTo>
                  <a:lnTo>
                    <a:pt x="187" y="238"/>
                  </a:lnTo>
                  <a:lnTo>
                    <a:pt x="198" y="223"/>
                  </a:lnTo>
                  <a:lnTo>
                    <a:pt x="204" y="206"/>
                  </a:lnTo>
                  <a:lnTo>
                    <a:pt x="185" y="195"/>
                  </a:lnTo>
                  <a:lnTo>
                    <a:pt x="172" y="185"/>
                  </a:lnTo>
                  <a:lnTo>
                    <a:pt x="166" y="172"/>
                  </a:lnTo>
                  <a:lnTo>
                    <a:pt x="166" y="153"/>
                  </a:lnTo>
                  <a:lnTo>
                    <a:pt x="181" y="123"/>
                  </a:lnTo>
                  <a:lnTo>
                    <a:pt x="196" y="95"/>
                  </a:lnTo>
                  <a:lnTo>
                    <a:pt x="211" y="68"/>
                  </a:lnTo>
                  <a:lnTo>
                    <a:pt x="228" y="48"/>
                  </a:lnTo>
                  <a:lnTo>
                    <a:pt x="247" y="34"/>
                  </a:lnTo>
                  <a:lnTo>
                    <a:pt x="270" y="29"/>
                  </a:lnTo>
                  <a:lnTo>
                    <a:pt x="300" y="34"/>
                  </a:lnTo>
                  <a:lnTo>
                    <a:pt x="334" y="51"/>
                  </a:lnTo>
                  <a:lnTo>
                    <a:pt x="343" y="48"/>
                  </a:lnTo>
                  <a:lnTo>
                    <a:pt x="356" y="44"/>
                  </a:lnTo>
                  <a:lnTo>
                    <a:pt x="368" y="38"/>
                  </a:lnTo>
                  <a:lnTo>
                    <a:pt x="381" y="34"/>
                  </a:lnTo>
                  <a:lnTo>
                    <a:pt x="394" y="33"/>
                  </a:lnTo>
                  <a:lnTo>
                    <a:pt x="407" y="33"/>
                  </a:lnTo>
                  <a:lnTo>
                    <a:pt x="421" y="36"/>
                  </a:lnTo>
                  <a:lnTo>
                    <a:pt x="432" y="44"/>
                  </a:lnTo>
                  <a:lnTo>
                    <a:pt x="439" y="42"/>
                  </a:lnTo>
                  <a:lnTo>
                    <a:pt x="447" y="38"/>
                  </a:lnTo>
                  <a:lnTo>
                    <a:pt x="455" y="34"/>
                  </a:lnTo>
                  <a:lnTo>
                    <a:pt x="462" y="27"/>
                  </a:lnTo>
                  <a:lnTo>
                    <a:pt x="470" y="19"/>
                  </a:lnTo>
                  <a:lnTo>
                    <a:pt x="477" y="14"/>
                  </a:lnTo>
                  <a:lnTo>
                    <a:pt x="483" y="6"/>
                  </a:lnTo>
                  <a:lnTo>
                    <a:pt x="490" y="0"/>
                  </a:lnTo>
                  <a:lnTo>
                    <a:pt x="524" y="8"/>
                  </a:lnTo>
                  <a:lnTo>
                    <a:pt x="554" y="25"/>
                  </a:lnTo>
                  <a:lnTo>
                    <a:pt x="579" y="53"/>
                  </a:lnTo>
                  <a:lnTo>
                    <a:pt x="600" y="87"/>
                  </a:lnTo>
                  <a:lnTo>
                    <a:pt x="615" y="127"/>
                  </a:lnTo>
                  <a:lnTo>
                    <a:pt x="624" y="166"/>
                  </a:lnTo>
                  <a:lnTo>
                    <a:pt x="626" y="204"/>
                  </a:lnTo>
                  <a:lnTo>
                    <a:pt x="619" y="238"/>
                  </a:lnTo>
                  <a:lnTo>
                    <a:pt x="611" y="244"/>
                  </a:lnTo>
                  <a:lnTo>
                    <a:pt x="605" y="249"/>
                  </a:lnTo>
                  <a:lnTo>
                    <a:pt x="598" y="253"/>
                  </a:lnTo>
                  <a:lnTo>
                    <a:pt x="590" y="257"/>
                  </a:lnTo>
                  <a:lnTo>
                    <a:pt x="583" y="261"/>
                  </a:lnTo>
                  <a:lnTo>
                    <a:pt x="573" y="263"/>
                  </a:lnTo>
                  <a:lnTo>
                    <a:pt x="566" y="266"/>
                  </a:lnTo>
                  <a:lnTo>
                    <a:pt x="558" y="270"/>
                  </a:lnTo>
                  <a:lnTo>
                    <a:pt x="551" y="306"/>
                  </a:lnTo>
                  <a:lnTo>
                    <a:pt x="543" y="332"/>
                  </a:lnTo>
                  <a:lnTo>
                    <a:pt x="536" y="355"/>
                  </a:lnTo>
                  <a:lnTo>
                    <a:pt x="524" y="374"/>
                  </a:lnTo>
                  <a:lnTo>
                    <a:pt x="511" y="387"/>
                  </a:lnTo>
                  <a:lnTo>
                    <a:pt x="490" y="398"/>
                  </a:lnTo>
                  <a:lnTo>
                    <a:pt x="464" y="410"/>
                  </a:lnTo>
                  <a:lnTo>
                    <a:pt x="430" y="421"/>
                  </a:lnTo>
                  <a:lnTo>
                    <a:pt x="430" y="423"/>
                  </a:lnTo>
                  <a:lnTo>
                    <a:pt x="430" y="427"/>
                  </a:lnTo>
                  <a:lnTo>
                    <a:pt x="430" y="428"/>
                  </a:lnTo>
                  <a:lnTo>
                    <a:pt x="430" y="432"/>
                  </a:lnTo>
                  <a:lnTo>
                    <a:pt x="453" y="447"/>
                  </a:lnTo>
                  <a:lnTo>
                    <a:pt x="462" y="462"/>
                  </a:lnTo>
                  <a:lnTo>
                    <a:pt x="466" y="483"/>
                  </a:lnTo>
                  <a:lnTo>
                    <a:pt x="475" y="513"/>
                  </a:lnTo>
                  <a:lnTo>
                    <a:pt x="498" y="521"/>
                  </a:lnTo>
                  <a:lnTo>
                    <a:pt x="519" y="528"/>
                  </a:lnTo>
                  <a:lnTo>
                    <a:pt x="538" y="538"/>
                  </a:lnTo>
                  <a:lnTo>
                    <a:pt x="556" y="547"/>
                  </a:lnTo>
                  <a:lnTo>
                    <a:pt x="575" y="557"/>
                  </a:lnTo>
                  <a:lnTo>
                    <a:pt x="592" y="570"/>
                  </a:lnTo>
                  <a:lnTo>
                    <a:pt x="611" y="585"/>
                  </a:lnTo>
                  <a:lnTo>
                    <a:pt x="630" y="604"/>
                  </a:lnTo>
                  <a:lnTo>
                    <a:pt x="645" y="640"/>
                  </a:lnTo>
                  <a:lnTo>
                    <a:pt x="656" y="677"/>
                  </a:lnTo>
                  <a:lnTo>
                    <a:pt x="666" y="717"/>
                  </a:lnTo>
                  <a:lnTo>
                    <a:pt x="673" y="757"/>
                  </a:lnTo>
                  <a:lnTo>
                    <a:pt x="679" y="798"/>
                  </a:lnTo>
                  <a:lnTo>
                    <a:pt x="683" y="838"/>
                  </a:lnTo>
                  <a:lnTo>
                    <a:pt x="688" y="879"/>
                  </a:lnTo>
                  <a:lnTo>
                    <a:pt x="692" y="921"/>
                  </a:lnTo>
                  <a:lnTo>
                    <a:pt x="705" y="958"/>
                  </a:lnTo>
                  <a:lnTo>
                    <a:pt x="711" y="985"/>
                  </a:lnTo>
                  <a:lnTo>
                    <a:pt x="709" y="1015"/>
                  </a:lnTo>
                  <a:lnTo>
                    <a:pt x="703" y="1054"/>
                  </a:lnTo>
                  <a:lnTo>
                    <a:pt x="709" y="1147"/>
                  </a:lnTo>
                  <a:lnTo>
                    <a:pt x="715" y="1241"/>
                  </a:lnTo>
                  <a:lnTo>
                    <a:pt x="715" y="1333"/>
                  </a:lnTo>
                  <a:lnTo>
                    <a:pt x="703" y="1428"/>
                  </a:lnTo>
                  <a:lnTo>
                    <a:pt x="696" y="1433"/>
                  </a:lnTo>
                  <a:lnTo>
                    <a:pt x="687" y="1439"/>
                  </a:lnTo>
                  <a:lnTo>
                    <a:pt x="679" y="1445"/>
                  </a:lnTo>
                  <a:lnTo>
                    <a:pt x="670" y="1450"/>
                  </a:lnTo>
                  <a:lnTo>
                    <a:pt x="662" y="1675"/>
                  </a:lnTo>
                  <a:lnTo>
                    <a:pt x="662" y="1901"/>
                  </a:lnTo>
                  <a:lnTo>
                    <a:pt x="673" y="2127"/>
                  </a:lnTo>
                  <a:lnTo>
                    <a:pt x="698" y="2353"/>
                  </a:lnTo>
                  <a:lnTo>
                    <a:pt x="681" y="2363"/>
                  </a:lnTo>
                  <a:lnTo>
                    <a:pt x="670" y="2370"/>
                  </a:lnTo>
                  <a:lnTo>
                    <a:pt x="660" y="2376"/>
                  </a:lnTo>
                  <a:lnTo>
                    <a:pt x="654" y="2380"/>
                  </a:lnTo>
                  <a:lnTo>
                    <a:pt x="649" y="2382"/>
                  </a:lnTo>
                  <a:lnTo>
                    <a:pt x="647" y="2384"/>
                  </a:lnTo>
                  <a:lnTo>
                    <a:pt x="643" y="2387"/>
                  </a:lnTo>
                  <a:lnTo>
                    <a:pt x="641" y="2389"/>
                  </a:lnTo>
                  <a:lnTo>
                    <a:pt x="647" y="2423"/>
                  </a:lnTo>
                  <a:lnTo>
                    <a:pt x="651" y="2472"/>
                  </a:lnTo>
                  <a:lnTo>
                    <a:pt x="653" y="2519"/>
                  </a:lnTo>
                  <a:lnTo>
                    <a:pt x="643" y="2551"/>
                  </a:lnTo>
                  <a:lnTo>
                    <a:pt x="628" y="2551"/>
                  </a:lnTo>
                  <a:lnTo>
                    <a:pt x="611" y="2553"/>
                  </a:lnTo>
                  <a:lnTo>
                    <a:pt x="594" y="2555"/>
                  </a:lnTo>
                  <a:lnTo>
                    <a:pt x="575" y="2557"/>
                  </a:lnTo>
                  <a:lnTo>
                    <a:pt x="556" y="2559"/>
                  </a:lnTo>
                  <a:lnTo>
                    <a:pt x="541" y="2559"/>
                  </a:lnTo>
                  <a:lnTo>
                    <a:pt x="526" y="2559"/>
                  </a:lnTo>
                  <a:lnTo>
                    <a:pt x="517" y="2555"/>
                  </a:lnTo>
                  <a:lnTo>
                    <a:pt x="515" y="2549"/>
                  </a:lnTo>
                  <a:lnTo>
                    <a:pt x="511" y="2542"/>
                  </a:lnTo>
                  <a:lnTo>
                    <a:pt x="509" y="2536"/>
                  </a:lnTo>
                  <a:lnTo>
                    <a:pt x="507" y="2531"/>
                  </a:lnTo>
                  <a:lnTo>
                    <a:pt x="498" y="2531"/>
                  </a:lnTo>
                  <a:lnTo>
                    <a:pt x="490" y="2533"/>
                  </a:lnTo>
                  <a:lnTo>
                    <a:pt x="483" y="2536"/>
                  </a:lnTo>
                  <a:lnTo>
                    <a:pt x="477" y="2538"/>
                  </a:lnTo>
                  <a:lnTo>
                    <a:pt x="470" y="2542"/>
                  </a:lnTo>
                  <a:lnTo>
                    <a:pt x="464" y="2546"/>
                  </a:lnTo>
                  <a:lnTo>
                    <a:pt x="456" y="2551"/>
                  </a:lnTo>
                  <a:lnTo>
                    <a:pt x="449" y="2555"/>
                  </a:lnTo>
                  <a:lnTo>
                    <a:pt x="415" y="2559"/>
                  </a:lnTo>
                  <a:lnTo>
                    <a:pt x="381" y="2563"/>
                  </a:lnTo>
                  <a:lnTo>
                    <a:pt x="349" y="2565"/>
                  </a:lnTo>
                  <a:lnTo>
                    <a:pt x="315" y="2566"/>
                  </a:lnTo>
                  <a:lnTo>
                    <a:pt x="283" y="2570"/>
                  </a:lnTo>
                  <a:lnTo>
                    <a:pt x="251" y="2572"/>
                  </a:lnTo>
                  <a:lnTo>
                    <a:pt x="217" y="2572"/>
                  </a:lnTo>
                  <a:lnTo>
                    <a:pt x="185" y="2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3" name="Freeform 6"/>
            <p:cNvSpPr>
              <a:spLocks/>
            </p:cNvSpPr>
            <p:nvPr/>
          </p:nvSpPr>
          <p:spPr bwMode="auto">
            <a:xfrm>
              <a:off x="4338638" y="5788025"/>
              <a:ext cx="379413" cy="117475"/>
            </a:xfrm>
            <a:custGeom>
              <a:avLst/>
              <a:gdLst>
                <a:gd name="T0" fmla="*/ 2147483647 w 479"/>
                <a:gd name="T1" fmla="*/ 2147483647 h 149"/>
                <a:gd name="T2" fmla="*/ 2147483647 w 479"/>
                <a:gd name="T3" fmla="*/ 2147483647 h 149"/>
                <a:gd name="T4" fmla="*/ 2147483647 w 479"/>
                <a:gd name="T5" fmla="*/ 2147483647 h 149"/>
                <a:gd name="T6" fmla="*/ 2147483647 w 479"/>
                <a:gd name="T7" fmla="*/ 2147483647 h 149"/>
                <a:gd name="T8" fmla="*/ 2147483647 w 479"/>
                <a:gd name="T9" fmla="*/ 2147483647 h 149"/>
                <a:gd name="T10" fmla="*/ 2147483647 w 479"/>
                <a:gd name="T11" fmla="*/ 2147483647 h 149"/>
                <a:gd name="T12" fmla="*/ 2147483647 w 479"/>
                <a:gd name="T13" fmla="*/ 2147483647 h 149"/>
                <a:gd name="T14" fmla="*/ 2147483647 w 479"/>
                <a:gd name="T15" fmla="*/ 2147483647 h 149"/>
                <a:gd name="T16" fmla="*/ 2147483647 w 479"/>
                <a:gd name="T17" fmla="*/ 2147483647 h 149"/>
                <a:gd name="T18" fmla="*/ 2147483647 w 479"/>
                <a:gd name="T19" fmla="*/ 2147483647 h 149"/>
                <a:gd name="T20" fmla="*/ 2147483647 w 479"/>
                <a:gd name="T21" fmla="*/ 2147483647 h 149"/>
                <a:gd name="T22" fmla="*/ 2147483647 w 479"/>
                <a:gd name="T23" fmla="*/ 2147483647 h 149"/>
                <a:gd name="T24" fmla="*/ 2147483647 w 479"/>
                <a:gd name="T25" fmla="*/ 2147483647 h 149"/>
                <a:gd name="T26" fmla="*/ 2147483647 w 479"/>
                <a:gd name="T27" fmla="*/ 2147483647 h 149"/>
                <a:gd name="T28" fmla="*/ 2147483647 w 479"/>
                <a:gd name="T29" fmla="*/ 2147483647 h 149"/>
                <a:gd name="T30" fmla="*/ 2147483647 w 479"/>
                <a:gd name="T31" fmla="*/ 2147483647 h 149"/>
                <a:gd name="T32" fmla="*/ 2147483647 w 479"/>
                <a:gd name="T33" fmla="*/ 2147483647 h 149"/>
                <a:gd name="T34" fmla="*/ 2147483647 w 479"/>
                <a:gd name="T35" fmla="*/ 2147483647 h 149"/>
                <a:gd name="T36" fmla="*/ 2147483647 w 479"/>
                <a:gd name="T37" fmla="*/ 2147483647 h 149"/>
                <a:gd name="T38" fmla="*/ 2147483647 w 479"/>
                <a:gd name="T39" fmla="*/ 2147483647 h 149"/>
                <a:gd name="T40" fmla="*/ 2147483647 w 479"/>
                <a:gd name="T41" fmla="*/ 2147483647 h 149"/>
                <a:gd name="T42" fmla="*/ 2147483647 w 479"/>
                <a:gd name="T43" fmla="*/ 2147483647 h 149"/>
                <a:gd name="T44" fmla="*/ 2147483647 w 479"/>
                <a:gd name="T45" fmla="*/ 2147483647 h 149"/>
                <a:gd name="T46" fmla="*/ 2147483647 w 479"/>
                <a:gd name="T47" fmla="*/ 2147483647 h 149"/>
                <a:gd name="T48" fmla="*/ 2147483647 w 479"/>
                <a:gd name="T49" fmla="*/ 2147483647 h 149"/>
                <a:gd name="T50" fmla="*/ 2147483647 w 479"/>
                <a:gd name="T51" fmla="*/ 2147483647 h 149"/>
                <a:gd name="T52" fmla="*/ 2147483647 w 479"/>
                <a:gd name="T53" fmla="*/ 2147483647 h 149"/>
                <a:gd name="T54" fmla="*/ 2147483647 w 479"/>
                <a:gd name="T55" fmla="*/ 2147483647 h 149"/>
                <a:gd name="T56" fmla="*/ 2147483647 w 479"/>
                <a:gd name="T57" fmla="*/ 2147483647 h 149"/>
                <a:gd name="T58" fmla="*/ 2147483647 w 479"/>
                <a:gd name="T59" fmla="*/ 2147483647 h 149"/>
                <a:gd name="T60" fmla="*/ 2147483647 w 479"/>
                <a:gd name="T61" fmla="*/ 2147483647 h 149"/>
                <a:gd name="T62" fmla="*/ 2147483647 w 479"/>
                <a:gd name="T63" fmla="*/ 2147483647 h 149"/>
                <a:gd name="T64" fmla="*/ 2147483647 w 479"/>
                <a:gd name="T65" fmla="*/ 2147483647 h 149"/>
                <a:gd name="T66" fmla="*/ 2147483647 w 479"/>
                <a:gd name="T67" fmla="*/ 2147483647 h 149"/>
                <a:gd name="T68" fmla="*/ 2147483647 w 479"/>
                <a:gd name="T69" fmla="*/ 2147483647 h 149"/>
                <a:gd name="T70" fmla="*/ 2147483647 w 479"/>
                <a:gd name="T71" fmla="*/ 2147483647 h 149"/>
                <a:gd name="T72" fmla="*/ 2147483647 w 479"/>
                <a:gd name="T73" fmla="*/ 2147483647 h 149"/>
                <a:gd name="T74" fmla="*/ 2147483647 w 479"/>
                <a:gd name="T75" fmla="*/ 2147483647 h 149"/>
                <a:gd name="T76" fmla="*/ 2147483647 w 479"/>
                <a:gd name="T77" fmla="*/ 2147483647 h 149"/>
                <a:gd name="T78" fmla="*/ 2147483647 w 479"/>
                <a:gd name="T79" fmla="*/ 2147483647 h 149"/>
                <a:gd name="T80" fmla="*/ 2147483647 w 479"/>
                <a:gd name="T81" fmla="*/ 2147483647 h 149"/>
                <a:gd name="T82" fmla="*/ 2147483647 w 479"/>
                <a:gd name="T83" fmla="*/ 2147483647 h 149"/>
                <a:gd name="T84" fmla="*/ 2147483647 w 479"/>
                <a:gd name="T85" fmla="*/ 2147483647 h 149"/>
                <a:gd name="T86" fmla="*/ 2147483647 w 479"/>
                <a:gd name="T87" fmla="*/ 2147483647 h 149"/>
                <a:gd name="T88" fmla="*/ 2147483647 w 479"/>
                <a:gd name="T89" fmla="*/ 2147483647 h 149"/>
                <a:gd name="T90" fmla="*/ 2147483647 w 479"/>
                <a:gd name="T91" fmla="*/ 2147483647 h 149"/>
                <a:gd name="T92" fmla="*/ 2147483647 w 479"/>
                <a:gd name="T93" fmla="*/ 2147483647 h 149"/>
                <a:gd name="T94" fmla="*/ 2147483647 w 479"/>
                <a:gd name="T95" fmla="*/ 2147483647 h 149"/>
                <a:gd name="T96" fmla="*/ 2147483647 w 479"/>
                <a:gd name="T97" fmla="*/ 2147483647 h 149"/>
                <a:gd name="T98" fmla="*/ 2147483647 w 479"/>
                <a:gd name="T99" fmla="*/ 2147483647 h 149"/>
                <a:gd name="T100" fmla="*/ 2147483647 w 479"/>
                <a:gd name="T101" fmla="*/ 2147483647 h 149"/>
                <a:gd name="T102" fmla="*/ 2147483647 w 479"/>
                <a:gd name="T103" fmla="*/ 2147483647 h 149"/>
                <a:gd name="T104" fmla="*/ 2147483647 w 479"/>
                <a:gd name="T105" fmla="*/ 2147483647 h 149"/>
                <a:gd name="T106" fmla="*/ 2147483647 w 479"/>
                <a:gd name="T107" fmla="*/ 2147483647 h 1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149">
                  <a:moveTo>
                    <a:pt x="42" y="149"/>
                  </a:moveTo>
                  <a:lnTo>
                    <a:pt x="10" y="140"/>
                  </a:lnTo>
                  <a:lnTo>
                    <a:pt x="0" y="123"/>
                  </a:lnTo>
                  <a:lnTo>
                    <a:pt x="8" y="100"/>
                  </a:lnTo>
                  <a:lnTo>
                    <a:pt x="27" y="74"/>
                  </a:lnTo>
                  <a:lnTo>
                    <a:pt x="55" y="47"/>
                  </a:lnTo>
                  <a:lnTo>
                    <a:pt x="85" y="25"/>
                  </a:lnTo>
                  <a:lnTo>
                    <a:pt x="113" y="8"/>
                  </a:lnTo>
                  <a:lnTo>
                    <a:pt x="134" y="0"/>
                  </a:lnTo>
                  <a:lnTo>
                    <a:pt x="166" y="11"/>
                  </a:lnTo>
                  <a:lnTo>
                    <a:pt x="198" y="21"/>
                  </a:lnTo>
                  <a:lnTo>
                    <a:pt x="230" y="28"/>
                  </a:lnTo>
                  <a:lnTo>
                    <a:pt x="262" y="32"/>
                  </a:lnTo>
                  <a:lnTo>
                    <a:pt x="295" y="34"/>
                  </a:lnTo>
                  <a:lnTo>
                    <a:pt x="327" y="34"/>
                  </a:lnTo>
                  <a:lnTo>
                    <a:pt x="362" y="32"/>
                  </a:lnTo>
                  <a:lnTo>
                    <a:pt x="398" y="26"/>
                  </a:lnTo>
                  <a:lnTo>
                    <a:pt x="406" y="23"/>
                  </a:lnTo>
                  <a:lnTo>
                    <a:pt x="415" y="21"/>
                  </a:lnTo>
                  <a:lnTo>
                    <a:pt x="423" y="17"/>
                  </a:lnTo>
                  <a:lnTo>
                    <a:pt x="432" y="13"/>
                  </a:lnTo>
                  <a:lnTo>
                    <a:pt x="440" y="11"/>
                  </a:lnTo>
                  <a:lnTo>
                    <a:pt x="449" y="9"/>
                  </a:lnTo>
                  <a:lnTo>
                    <a:pt x="459" y="9"/>
                  </a:lnTo>
                  <a:lnTo>
                    <a:pt x="468" y="9"/>
                  </a:lnTo>
                  <a:lnTo>
                    <a:pt x="468" y="11"/>
                  </a:lnTo>
                  <a:lnTo>
                    <a:pt x="468" y="13"/>
                  </a:lnTo>
                  <a:lnTo>
                    <a:pt x="468" y="17"/>
                  </a:lnTo>
                  <a:lnTo>
                    <a:pt x="468" y="19"/>
                  </a:lnTo>
                  <a:lnTo>
                    <a:pt x="461" y="23"/>
                  </a:lnTo>
                  <a:lnTo>
                    <a:pt x="453" y="26"/>
                  </a:lnTo>
                  <a:lnTo>
                    <a:pt x="445" y="30"/>
                  </a:lnTo>
                  <a:lnTo>
                    <a:pt x="438" y="34"/>
                  </a:lnTo>
                  <a:lnTo>
                    <a:pt x="428" y="38"/>
                  </a:lnTo>
                  <a:lnTo>
                    <a:pt x="421" y="41"/>
                  </a:lnTo>
                  <a:lnTo>
                    <a:pt x="413" y="45"/>
                  </a:lnTo>
                  <a:lnTo>
                    <a:pt x="406" y="49"/>
                  </a:lnTo>
                  <a:lnTo>
                    <a:pt x="413" y="49"/>
                  </a:lnTo>
                  <a:lnTo>
                    <a:pt x="421" y="47"/>
                  </a:lnTo>
                  <a:lnTo>
                    <a:pt x="428" y="43"/>
                  </a:lnTo>
                  <a:lnTo>
                    <a:pt x="436" y="41"/>
                  </a:lnTo>
                  <a:lnTo>
                    <a:pt x="445" y="40"/>
                  </a:lnTo>
                  <a:lnTo>
                    <a:pt x="455" y="38"/>
                  </a:lnTo>
                  <a:lnTo>
                    <a:pt x="462" y="36"/>
                  </a:lnTo>
                  <a:lnTo>
                    <a:pt x="472" y="38"/>
                  </a:lnTo>
                  <a:lnTo>
                    <a:pt x="472" y="40"/>
                  </a:lnTo>
                  <a:lnTo>
                    <a:pt x="472" y="43"/>
                  </a:lnTo>
                  <a:lnTo>
                    <a:pt x="472" y="45"/>
                  </a:lnTo>
                  <a:lnTo>
                    <a:pt x="474" y="49"/>
                  </a:lnTo>
                  <a:lnTo>
                    <a:pt x="464" y="57"/>
                  </a:lnTo>
                  <a:lnTo>
                    <a:pt x="455" y="60"/>
                  </a:lnTo>
                  <a:lnTo>
                    <a:pt x="444" y="66"/>
                  </a:lnTo>
                  <a:lnTo>
                    <a:pt x="425" y="74"/>
                  </a:lnTo>
                  <a:lnTo>
                    <a:pt x="423" y="75"/>
                  </a:lnTo>
                  <a:lnTo>
                    <a:pt x="423" y="79"/>
                  </a:lnTo>
                  <a:lnTo>
                    <a:pt x="423" y="81"/>
                  </a:lnTo>
                  <a:lnTo>
                    <a:pt x="421" y="85"/>
                  </a:lnTo>
                  <a:lnTo>
                    <a:pt x="427" y="83"/>
                  </a:lnTo>
                  <a:lnTo>
                    <a:pt x="434" y="79"/>
                  </a:lnTo>
                  <a:lnTo>
                    <a:pt x="440" y="75"/>
                  </a:lnTo>
                  <a:lnTo>
                    <a:pt x="447" y="72"/>
                  </a:lnTo>
                  <a:lnTo>
                    <a:pt x="455" y="70"/>
                  </a:lnTo>
                  <a:lnTo>
                    <a:pt x="462" y="68"/>
                  </a:lnTo>
                  <a:lnTo>
                    <a:pt x="470" y="66"/>
                  </a:lnTo>
                  <a:lnTo>
                    <a:pt x="477" y="68"/>
                  </a:lnTo>
                  <a:lnTo>
                    <a:pt x="477" y="72"/>
                  </a:lnTo>
                  <a:lnTo>
                    <a:pt x="477" y="77"/>
                  </a:lnTo>
                  <a:lnTo>
                    <a:pt x="477" y="83"/>
                  </a:lnTo>
                  <a:lnTo>
                    <a:pt x="479" y="89"/>
                  </a:lnTo>
                  <a:lnTo>
                    <a:pt x="468" y="94"/>
                  </a:lnTo>
                  <a:lnTo>
                    <a:pt x="459" y="98"/>
                  </a:lnTo>
                  <a:lnTo>
                    <a:pt x="447" y="104"/>
                  </a:lnTo>
                  <a:lnTo>
                    <a:pt x="442" y="107"/>
                  </a:lnTo>
                  <a:lnTo>
                    <a:pt x="451" y="107"/>
                  </a:lnTo>
                  <a:lnTo>
                    <a:pt x="461" y="107"/>
                  </a:lnTo>
                  <a:lnTo>
                    <a:pt x="470" y="107"/>
                  </a:lnTo>
                  <a:lnTo>
                    <a:pt x="479" y="107"/>
                  </a:lnTo>
                  <a:lnTo>
                    <a:pt x="479" y="111"/>
                  </a:lnTo>
                  <a:lnTo>
                    <a:pt x="479" y="115"/>
                  </a:lnTo>
                  <a:lnTo>
                    <a:pt x="479" y="119"/>
                  </a:lnTo>
                  <a:lnTo>
                    <a:pt x="477" y="123"/>
                  </a:lnTo>
                  <a:lnTo>
                    <a:pt x="461" y="126"/>
                  </a:lnTo>
                  <a:lnTo>
                    <a:pt x="449" y="128"/>
                  </a:lnTo>
                  <a:lnTo>
                    <a:pt x="440" y="130"/>
                  </a:lnTo>
                  <a:lnTo>
                    <a:pt x="430" y="130"/>
                  </a:lnTo>
                  <a:lnTo>
                    <a:pt x="423" y="132"/>
                  </a:lnTo>
                  <a:lnTo>
                    <a:pt x="417" y="132"/>
                  </a:lnTo>
                  <a:lnTo>
                    <a:pt x="408" y="134"/>
                  </a:lnTo>
                  <a:lnTo>
                    <a:pt x="398" y="134"/>
                  </a:lnTo>
                  <a:lnTo>
                    <a:pt x="391" y="123"/>
                  </a:lnTo>
                  <a:lnTo>
                    <a:pt x="387" y="115"/>
                  </a:lnTo>
                  <a:lnTo>
                    <a:pt x="381" y="106"/>
                  </a:lnTo>
                  <a:lnTo>
                    <a:pt x="374" y="98"/>
                  </a:lnTo>
                  <a:lnTo>
                    <a:pt x="362" y="102"/>
                  </a:lnTo>
                  <a:lnTo>
                    <a:pt x="353" y="104"/>
                  </a:lnTo>
                  <a:lnTo>
                    <a:pt x="344" y="107"/>
                  </a:lnTo>
                  <a:lnTo>
                    <a:pt x="334" y="111"/>
                  </a:lnTo>
                  <a:lnTo>
                    <a:pt x="325" y="117"/>
                  </a:lnTo>
                  <a:lnTo>
                    <a:pt x="315" y="121"/>
                  </a:lnTo>
                  <a:lnTo>
                    <a:pt x="308" y="126"/>
                  </a:lnTo>
                  <a:lnTo>
                    <a:pt x="298" y="132"/>
                  </a:lnTo>
                  <a:lnTo>
                    <a:pt x="268" y="138"/>
                  </a:lnTo>
                  <a:lnTo>
                    <a:pt x="236" y="143"/>
                  </a:lnTo>
                  <a:lnTo>
                    <a:pt x="204" y="145"/>
                  </a:lnTo>
                  <a:lnTo>
                    <a:pt x="170" y="147"/>
                  </a:lnTo>
                  <a:lnTo>
                    <a:pt x="136" y="149"/>
                  </a:lnTo>
                  <a:lnTo>
                    <a:pt x="104" y="149"/>
                  </a:lnTo>
                  <a:lnTo>
                    <a:pt x="72" y="149"/>
                  </a:lnTo>
                  <a:lnTo>
                    <a:pt x="42" y="149"/>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4" name="Freeform 7"/>
            <p:cNvSpPr>
              <a:spLocks/>
            </p:cNvSpPr>
            <p:nvPr/>
          </p:nvSpPr>
          <p:spPr bwMode="auto">
            <a:xfrm>
              <a:off x="3159125" y="3890963"/>
              <a:ext cx="519113" cy="1995488"/>
            </a:xfrm>
            <a:custGeom>
              <a:avLst/>
              <a:gdLst>
                <a:gd name="T0" fmla="*/ 2147483647 w 653"/>
                <a:gd name="T1" fmla="*/ 2147483647 h 2513"/>
                <a:gd name="T2" fmla="*/ 2147483647 w 653"/>
                <a:gd name="T3" fmla="*/ 2147483647 h 2513"/>
                <a:gd name="T4" fmla="*/ 2147483647 w 653"/>
                <a:gd name="T5" fmla="*/ 2147483647 h 2513"/>
                <a:gd name="T6" fmla="*/ 2147483647 w 653"/>
                <a:gd name="T7" fmla="*/ 2147483647 h 2513"/>
                <a:gd name="T8" fmla="*/ 2147483647 w 653"/>
                <a:gd name="T9" fmla="*/ 2147483647 h 2513"/>
                <a:gd name="T10" fmla="*/ 2147483647 w 653"/>
                <a:gd name="T11" fmla="*/ 2147483647 h 2513"/>
                <a:gd name="T12" fmla="*/ 2147483647 w 653"/>
                <a:gd name="T13" fmla="*/ 2147483647 h 2513"/>
                <a:gd name="T14" fmla="*/ 2147483647 w 653"/>
                <a:gd name="T15" fmla="*/ 2147483647 h 2513"/>
                <a:gd name="T16" fmla="*/ 2147483647 w 653"/>
                <a:gd name="T17" fmla="*/ 2147483647 h 2513"/>
                <a:gd name="T18" fmla="*/ 2147483647 w 653"/>
                <a:gd name="T19" fmla="*/ 2147483647 h 2513"/>
                <a:gd name="T20" fmla="*/ 2147483647 w 653"/>
                <a:gd name="T21" fmla="*/ 2147483647 h 2513"/>
                <a:gd name="T22" fmla="*/ 2147483647 w 653"/>
                <a:gd name="T23" fmla="*/ 2147483647 h 2513"/>
                <a:gd name="T24" fmla="*/ 2147483647 w 653"/>
                <a:gd name="T25" fmla="*/ 2147483647 h 2513"/>
                <a:gd name="T26" fmla="*/ 2147483647 w 653"/>
                <a:gd name="T27" fmla="*/ 2147483647 h 2513"/>
                <a:gd name="T28" fmla="*/ 2147483647 w 653"/>
                <a:gd name="T29" fmla="*/ 2147483647 h 2513"/>
                <a:gd name="T30" fmla="*/ 2147483647 w 653"/>
                <a:gd name="T31" fmla="*/ 2147483647 h 2513"/>
                <a:gd name="T32" fmla="*/ 2147483647 w 653"/>
                <a:gd name="T33" fmla="*/ 2147483647 h 2513"/>
                <a:gd name="T34" fmla="*/ 2147483647 w 653"/>
                <a:gd name="T35" fmla="*/ 2147483647 h 2513"/>
                <a:gd name="T36" fmla="*/ 2147483647 w 653"/>
                <a:gd name="T37" fmla="*/ 2147483647 h 2513"/>
                <a:gd name="T38" fmla="*/ 2147483647 w 653"/>
                <a:gd name="T39" fmla="*/ 2147483647 h 2513"/>
                <a:gd name="T40" fmla="*/ 2147483647 w 653"/>
                <a:gd name="T41" fmla="*/ 2147483647 h 2513"/>
                <a:gd name="T42" fmla="*/ 2147483647 w 653"/>
                <a:gd name="T43" fmla="*/ 2147483647 h 2513"/>
                <a:gd name="T44" fmla="*/ 2147483647 w 653"/>
                <a:gd name="T45" fmla="*/ 2147483647 h 2513"/>
                <a:gd name="T46" fmla="*/ 2147483647 w 653"/>
                <a:gd name="T47" fmla="*/ 2147483647 h 2513"/>
                <a:gd name="T48" fmla="*/ 2147483647 w 653"/>
                <a:gd name="T49" fmla="*/ 2147483647 h 2513"/>
                <a:gd name="T50" fmla="*/ 2147483647 w 653"/>
                <a:gd name="T51" fmla="*/ 2147483647 h 2513"/>
                <a:gd name="T52" fmla="*/ 2147483647 w 653"/>
                <a:gd name="T53" fmla="*/ 2147483647 h 2513"/>
                <a:gd name="T54" fmla="*/ 2147483647 w 653"/>
                <a:gd name="T55" fmla="*/ 2147483647 h 2513"/>
                <a:gd name="T56" fmla="*/ 2147483647 w 653"/>
                <a:gd name="T57" fmla="*/ 2147483647 h 2513"/>
                <a:gd name="T58" fmla="*/ 2147483647 w 653"/>
                <a:gd name="T59" fmla="*/ 2147483647 h 2513"/>
                <a:gd name="T60" fmla="*/ 2147483647 w 653"/>
                <a:gd name="T61" fmla="*/ 2147483647 h 2513"/>
                <a:gd name="T62" fmla="*/ 2147483647 w 653"/>
                <a:gd name="T63" fmla="*/ 2147483647 h 2513"/>
                <a:gd name="T64" fmla="*/ 2147483647 w 653"/>
                <a:gd name="T65" fmla="*/ 2147483647 h 2513"/>
                <a:gd name="T66" fmla="*/ 2147483647 w 653"/>
                <a:gd name="T67" fmla="*/ 2147483647 h 2513"/>
                <a:gd name="T68" fmla="*/ 2147483647 w 653"/>
                <a:gd name="T69" fmla="*/ 2147483647 h 2513"/>
                <a:gd name="T70" fmla="*/ 2147483647 w 653"/>
                <a:gd name="T71" fmla="*/ 2147483647 h 2513"/>
                <a:gd name="T72" fmla="*/ 2147483647 w 653"/>
                <a:gd name="T73" fmla="*/ 2147483647 h 2513"/>
                <a:gd name="T74" fmla="*/ 2147483647 w 653"/>
                <a:gd name="T75" fmla="*/ 2147483647 h 2513"/>
                <a:gd name="T76" fmla="*/ 2147483647 w 653"/>
                <a:gd name="T77" fmla="*/ 2147483647 h 2513"/>
                <a:gd name="T78" fmla="*/ 2147483647 w 653"/>
                <a:gd name="T79" fmla="*/ 2147483647 h 2513"/>
                <a:gd name="T80" fmla="*/ 2147483647 w 653"/>
                <a:gd name="T81" fmla="*/ 2147483647 h 2513"/>
                <a:gd name="T82" fmla="*/ 2147483647 w 653"/>
                <a:gd name="T83" fmla="*/ 2147483647 h 2513"/>
                <a:gd name="T84" fmla="*/ 2147483647 w 653"/>
                <a:gd name="T85" fmla="*/ 2147483647 h 2513"/>
                <a:gd name="T86" fmla="*/ 2147483647 w 653"/>
                <a:gd name="T87" fmla="*/ 2147483647 h 2513"/>
                <a:gd name="T88" fmla="*/ 2147483647 w 653"/>
                <a:gd name="T89" fmla="*/ 2147483647 h 2513"/>
                <a:gd name="T90" fmla="*/ 2147483647 w 653"/>
                <a:gd name="T91" fmla="*/ 2147483647 h 2513"/>
                <a:gd name="T92" fmla="*/ 2147483647 w 653"/>
                <a:gd name="T93" fmla="*/ 2147483647 h 2513"/>
                <a:gd name="T94" fmla="*/ 2147483647 w 653"/>
                <a:gd name="T95" fmla="*/ 2147483647 h 2513"/>
                <a:gd name="T96" fmla="*/ 2147483647 w 653"/>
                <a:gd name="T97" fmla="*/ 2147483647 h 2513"/>
                <a:gd name="T98" fmla="*/ 2147483647 w 653"/>
                <a:gd name="T99" fmla="*/ 2147483647 h 2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3" h="2513">
                  <a:moveTo>
                    <a:pt x="438" y="2513"/>
                  </a:moveTo>
                  <a:lnTo>
                    <a:pt x="424" y="2508"/>
                  </a:lnTo>
                  <a:lnTo>
                    <a:pt x="419" y="2500"/>
                  </a:lnTo>
                  <a:lnTo>
                    <a:pt x="413" y="2491"/>
                  </a:lnTo>
                  <a:lnTo>
                    <a:pt x="409" y="2481"/>
                  </a:lnTo>
                  <a:lnTo>
                    <a:pt x="390" y="2481"/>
                  </a:lnTo>
                  <a:lnTo>
                    <a:pt x="370" y="2483"/>
                  </a:lnTo>
                  <a:lnTo>
                    <a:pt x="347" y="2487"/>
                  </a:lnTo>
                  <a:lnTo>
                    <a:pt x="324" y="2491"/>
                  </a:lnTo>
                  <a:lnTo>
                    <a:pt x="300" y="2495"/>
                  </a:lnTo>
                  <a:lnTo>
                    <a:pt x="273" y="2498"/>
                  </a:lnTo>
                  <a:lnTo>
                    <a:pt x="249" y="2504"/>
                  </a:lnTo>
                  <a:lnTo>
                    <a:pt x="223" y="2506"/>
                  </a:lnTo>
                  <a:lnTo>
                    <a:pt x="198" y="2510"/>
                  </a:lnTo>
                  <a:lnTo>
                    <a:pt x="174" y="2512"/>
                  </a:lnTo>
                  <a:lnTo>
                    <a:pt x="149" y="2512"/>
                  </a:lnTo>
                  <a:lnTo>
                    <a:pt x="126" y="2510"/>
                  </a:lnTo>
                  <a:lnTo>
                    <a:pt x="106" y="2506"/>
                  </a:lnTo>
                  <a:lnTo>
                    <a:pt x="87" y="2500"/>
                  </a:lnTo>
                  <a:lnTo>
                    <a:pt x="70" y="2491"/>
                  </a:lnTo>
                  <a:lnTo>
                    <a:pt x="55" y="2480"/>
                  </a:lnTo>
                  <a:lnTo>
                    <a:pt x="49" y="2449"/>
                  </a:lnTo>
                  <a:lnTo>
                    <a:pt x="55" y="2427"/>
                  </a:lnTo>
                  <a:lnTo>
                    <a:pt x="70" y="2410"/>
                  </a:lnTo>
                  <a:lnTo>
                    <a:pt x="92" y="2398"/>
                  </a:lnTo>
                  <a:lnTo>
                    <a:pt x="119" y="2389"/>
                  </a:lnTo>
                  <a:lnTo>
                    <a:pt x="147" y="2380"/>
                  </a:lnTo>
                  <a:lnTo>
                    <a:pt x="174" y="2370"/>
                  </a:lnTo>
                  <a:lnTo>
                    <a:pt x="194" y="2357"/>
                  </a:lnTo>
                  <a:lnTo>
                    <a:pt x="170" y="2355"/>
                  </a:lnTo>
                  <a:lnTo>
                    <a:pt x="141" y="2353"/>
                  </a:lnTo>
                  <a:lnTo>
                    <a:pt x="113" y="2349"/>
                  </a:lnTo>
                  <a:lnTo>
                    <a:pt x="85" y="2346"/>
                  </a:lnTo>
                  <a:lnTo>
                    <a:pt x="57" y="2338"/>
                  </a:lnTo>
                  <a:lnTo>
                    <a:pt x="34" y="2329"/>
                  </a:lnTo>
                  <a:lnTo>
                    <a:pt x="13" y="2315"/>
                  </a:lnTo>
                  <a:lnTo>
                    <a:pt x="0" y="2297"/>
                  </a:lnTo>
                  <a:lnTo>
                    <a:pt x="4" y="2274"/>
                  </a:lnTo>
                  <a:lnTo>
                    <a:pt x="15" y="2257"/>
                  </a:lnTo>
                  <a:lnTo>
                    <a:pt x="30" y="2246"/>
                  </a:lnTo>
                  <a:lnTo>
                    <a:pt x="51" y="2236"/>
                  </a:lnTo>
                  <a:lnTo>
                    <a:pt x="72" y="2229"/>
                  </a:lnTo>
                  <a:lnTo>
                    <a:pt x="94" y="2219"/>
                  </a:lnTo>
                  <a:lnTo>
                    <a:pt x="115" y="2208"/>
                  </a:lnTo>
                  <a:lnTo>
                    <a:pt x="134" y="2189"/>
                  </a:lnTo>
                  <a:lnTo>
                    <a:pt x="136" y="2089"/>
                  </a:lnTo>
                  <a:lnTo>
                    <a:pt x="141" y="1993"/>
                  </a:lnTo>
                  <a:lnTo>
                    <a:pt x="143" y="1897"/>
                  </a:lnTo>
                  <a:lnTo>
                    <a:pt x="140" y="1801"/>
                  </a:lnTo>
                  <a:lnTo>
                    <a:pt x="126" y="1778"/>
                  </a:lnTo>
                  <a:lnTo>
                    <a:pt x="121" y="1757"/>
                  </a:lnTo>
                  <a:lnTo>
                    <a:pt x="121" y="1739"/>
                  </a:lnTo>
                  <a:lnTo>
                    <a:pt x="124" y="1716"/>
                  </a:lnTo>
                  <a:lnTo>
                    <a:pt x="124" y="1603"/>
                  </a:lnTo>
                  <a:lnTo>
                    <a:pt x="124" y="1490"/>
                  </a:lnTo>
                  <a:lnTo>
                    <a:pt x="121" y="1378"/>
                  </a:lnTo>
                  <a:lnTo>
                    <a:pt x="117" y="1271"/>
                  </a:lnTo>
                  <a:lnTo>
                    <a:pt x="98" y="1246"/>
                  </a:lnTo>
                  <a:lnTo>
                    <a:pt x="85" y="1222"/>
                  </a:lnTo>
                  <a:lnTo>
                    <a:pt x="74" y="1196"/>
                  </a:lnTo>
                  <a:lnTo>
                    <a:pt x="64" y="1169"/>
                  </a:lnTo>
                  <a:lnTo>
                    <a:pt x="57" y="1143"/>
                  </a:lnTo>
                  <a:lnTo>
                    <a:pt x="47" y="1118"/>
                  </a:lnTo>
                  <a:lnTo>
                    <a:pt x="36" y="1092"/>
                  </a:lnTo>
                  <a:lnTo>
                    <a:pt x="23" y="1069"/>
                  </a:lnTo>
                  <a:lnTo>
                    <a:pt x="34" y="1005"/>
                  </a:lnTo>
                  <a:lnTo>
                    <a:pt x="51" y="941"/>
                  </a:lnTo>
                  <a:lnTo>
                    <a:pt x="72" y="879"/>
                  </a:lnTo>
                  <a:lnTo>
                    <a:pt x="96" y="819"/>
                  </a:lnTo>
                  <a:lnTo>
                    <a:pt x="121" y="758"/>
                  </a:lnTo>
                  <a:lnTo>
                    <a:pt x="147" y="698"/>
                  </a:lnTo>
                  <a:lnTo>
                    <a:pt x="175" y="639"/>
                  </a:lnTo>
                  <a:lnTo>
                    <a:pt x="202" y="581"/>
                  </a:lnTo>
                  <a:lnTo>
                    <a:pt x="204" y="549"/>
                  </a:lnTo>
                  <a:lnTo>
                    <a:pt x="211" y="523"/>
                  </a:lnTo>
                  <a:lnTo>
                    <a:pt x="223" y="500"/>
                  </a:lnTo>
                  <a:lnTo>
                    <a:pt x="241" y="473"/>
                  </a:lnTo>
                  <a:lnTo>
                    <a:pt x="236" y="455"/>
                  </a:lnTo>
                  <a:lnTo>
                    <a:pt x="228" y="434"/>
                  </a:lnTo>
                  <a:lnTo>
                    <a:pt x="217" y="406"/>
                  </a:lnTo>
                  <a:lnTo>
                    <a:pt x="204" y="364"/>
                  </a:lnTo>
                  <a:lnTo>
                    <a:pt x="196" y="360"/>
                  </a:lnTo>
                  <a:lnTo>
                    <a:pt x="183" y="355"/>
                  </a:lnTo>
                  <a:lnTo>
                    <a:pt x="168" y="349"/>
                  </a:lnTo>
                  <a:lnTo>
                    <a:pt x="157" y="343"/>
                  </a:lnTo>
                  <a:lnTo>
                    <a:pt x="151" y="328"/>
                  </a:lnTo>
                  <a:lnTo>
                    <a:pt x="157" y="306"/>
                  </a:lnTo>
                  <a:lnTo>
                    <a:pt x="170" y="279"/>
                  </a:lnTo>
                  <a:lnTo>
                    <a:pt x="187" y="249"/>
                  </a:lnTo>
                  <a:lnTo>
                    <a:pt x="206" y="221"/>
                  </a:lnTo>
                  <a:lnTo>
                    <a:pt x="223" y="193"/>
                  </a:lnTo>
                  <a:lnTo>
                    <a:pt x="234" y="166"/>
                  </a:lnTo>
                  <a:lnTo>
                    <a:pt x="236" y="145"/>
                  </a:lnTo>
                  <a:lnTo>
                    <a:pt x="215" y="134"/>
                  </a:lnTo>
                  <a:lnTo>
                    <a:pt x="204" y="125"/>
                  </a:lnTo>
                  <a:lnTo>
                    <a:pt x="198" y="115"/>
                  </a:lnTo>
                  <a:lnTo>
                    <a:pt x="198" y="100"/>
                  </a:lnTo>
                  <a:lnTo>
                    <a:pt x="217" y="66"/>
                  </a:lnTo>
                  <a:lnTo>
                    <a:pt x="232" y="38"/>
                  </a:lnTo>
                  <a:lnTo>
                    <a:pt x="247" y="17"/>
                  </a:lnTo>
                  <a:lnTo>
                    <a:pt x="262" y="4"/>
                  </a:lnTo>
                  <a:lnTo>
                    <a:pt x="281" y="0"/>
                  </a:lnTo>
                  <a:lnTo>
                    <a:pt x="304" y="2"/>
                  </a:lnTo>
                  <a:lnTo>
                    <a:pt x="332" y="13"/>
                  </a:lnTo>
                  <a:lnTo>
                    <a:pt x="372" y="32"/>
                  </a:lnTo>
                  <a:lnTo>
                    <a:pt x="392" y="36"/>
                  </a:lnTo>
                  <a:lnTo>
                    <a:pt x="413" y="40"/>
                  </a:lnTo>
                  <a:lnTo>
                    <a:pt x="432" y="47"/>
                  </a:lnTo>
                  <a:lnTo>
                    <a:pt x="451" y="57"/>
                  </a:lnTo>
                  <a:lnTo>
                    <a:pt x="468" y="68"/>
                  </a:lnTo>
                  <a:lnTo>
                    <a:pt x="481" y="83"/>
                  </a:lnTo>
                  <a:lnTo>
                    <a:pt x="492" y="102"/>
                  </a:lnTo>
                  <a:lnTo>
                    <a:pt x="502" y="125"/>
                  </a:lnTo>
                  <a:lnTo>
                    <a:pt x="500" y="144"/>
                  </a:lnTo>
                  <a:lnTo>
                    <a:pt x="500" y="164"/>
                  </a:lnTo>
                  <a:lnTo>
                    <a:pt x="498" y="183"/>
                  </a:lnTo>
                  <a:lnTo>
                    <a:pt x="496" y="204"/>
                  </a:lnTo>
                  <a:lnTo>
                    <a:pt x="505" y="223"/>
                  </a:lnTo>
                  <a:lnTo>
                    <a:pt x="515" y="249"/>
                  </a:lnTo>
                  <a:lnTo>
                    <a:pt x="517" y="276"/>
                  </a:lnTo>
                  <a:lnTo>
                    <a:pt x="504" y="298"/>
                  </a:lnTo>
                  <a:lnTo>
                    <a:pt x="502" y="296"/>
                  </a:lnTo>
                  <a:lnTo>
                    <a:pt x="500" y="296"/>
                  </a:lnTo>
                  <a:lnTo>
                    <a:pt x="498" y="296"/>
                  </a:lnTo>
                  <a:lnTo>
                    <a:pt x="496" y="304"/>
                  </a:lnTo>
                  <a:lnTo>
                    <a:pt x="490" y="315"/>
                  </a:lnTo>
                  <a:lnTo>
                    <a:pt x="483" y="326"/>
                  </a:lnTo>
                  <a:lnTo>
                    <a:pt x="473" y="340"/>
                  </a:lnTo>
                  <a:lnTo>
                    <a:pt x="464" y="353"/>
                  </a:lnTo>
                  <a:lnTo>
                    <a:pt x="455" y="362"/>
                  </a:lnTo>
                  <a:lnTo>
                    <a:pt x="445" y="372"/>
                  </a:lnTo>
                  <a:lnTo>
                    <a:pt x="438" y="377"/>
                  </a:lnTo>
                  <a:lnTo>
                    <a:pt x="432" y="404"/>
                  </a:lnTo>
                  <a:lnTo>
                    <a:pt x="430" y="419"/>
                  </a:lnTo>
                  <a:lnTo>
                    <a:pt x="428" y="426"/>
                  </a:lnTo>
                  <a:lnTo>
                    <a:pt x="428" y="434"/>
                  </a:lnTo>
                  <a:lnTo>
                    <a:pt x="451" y="447"/>
                  </a:lnTo>
                  <a:lnTo>
                    <a:pt x="462" y="464"/>
                  </a:lnTo>
                  <a:lnTo>
                    <a:pt x="466" y="489"/>
                  </a:lnTo>
                  <a:lnTo>
                    <a:pt x="472" y="523"/>
                  </a:lnTo>
                  <a:lnTo>
                    <a:pt x="481" y="532"/>
                  </a:lnTo>
                  <a:lnTo>
                    <a:pt x="498" y="545"/>
                  </a:lnTo>
                  <a:lnTo>
                    <a:pt x="517" y="560"/>
                  </a:lnTo>
                  <a:lnTo>
                    <a:pt x="539" y="579"/>
                  </a:lnTo>
                  <a:lnTo>
                    <a:pt x="562" y="596"/>
                  </a:lnTo>
                  <a:lnTo>
                    <a:pt x="583" y="613"/>
                  </a:lnTo>
                  <a:lnTo>
                    <a:pt x="598" y="626"/>
                  </a:lnTo>
                  <a:lnTo>
                    <a:pt x="605" y="634"/>
                  </a:lnTo>
                  <a:lnTo>
                    <a:pt x="626" y="788"/>
                  </a:lnTo>
                  <a:lnTo>
                    <a:pt x="639" y="945"/>
                  </a:lnTo>
                  <a:lnTo>
                    <a:pt x="643" y="1105"/>
                  </a:lnTo>
                  <a:lnTo>
                    <a:pt x="643" y="1263"/>
                  </a:lnTo>
                  <a:lnTo>
                    <a:pt x="637" y="1290"/>
                  </a:lnTo>
                  <a:lnTo>
                    <a:pt x="632" y="1309"/>
                  </a:lnTo>
                  <a:lnTo>
                    <a:pt x="628" y="1324"/>
                  </a:lnTo>
                  <a:lnTo>
                    <a:pt x="624" y="1339"/>
                  </a:lnTo>
                  <a:lnTo>
                    <a:pt x="630" y="1384"/>
                  </a:lnTo>
                  <a:lnTo>
                    <a:pt x="634" y="1435"/>
                  </a:lnTo>
                  <a:lnTo>
                    <a:pt x="632" y="1486"/>
                  </a:lnTo>
                  <a:lnTo>
                    <a:pt x="613" y="1533"/>
                  </a:lnTo>
                  <a:lnTo>
                    <a:pt x="604" y="1571"/>
                  </a:lnTo>
                  <a:lnTo>
                    <a:pt x="600" y="1593"/>
                  </a:lnTo>
                  <a:lnTo>
                    <a:pt x="598" y="1608"/>
                  </a:lnTo>
                  <a:lnTo>
                    <a:pt x="596" y="1622"/>
                  </a:lnTo>
                  <a:lnTo>
                    <a:pt x="607" y="1633"/>
                  </a:lnTo>
                  <a:lnTo>
                    <a:pt x="621" y="1642"/>
                  </a:lnTo>
                  <a:lnTo>
                    <a:pt x="634" y="1650"/>
                  </a:lnTo>
                  <a:lnTo>
                    <a:pt x="645" y="1657"/>
                  </a:lnTo>
                  <a:lnTo>
                    <a:pt x="653" y="1665"/>
                  </a:lnTo>
                  <a:lnTo>
                    <a:pt x="651" y="1678"/>
                  </a:lnTo>
                  <a:lnTo>
                    <a:pt x="639" y="1695"/>
                  </a:lnTo>
                  <a:lnTo>
                    <a:pt x="615" y="1718"/>
                  </a:lnTo>
                  <a:lnTo>
                    <a:pt x="596" y="1723"/>
                  </a:lnTo>
                  <a:lnTo>
                    <a:pt x="583" y="1731"/>
                  </a:lnTo>
                  <a:lnTo>
                    <a:pt x="575" y="1740"/>
                  </a:lnTo>
                  <a:lnTo>
                    <a:pt x="570" y="1750"/>
                  </a:lnTo>
                  <a:lnTo>
                    <a:pt x="568" y="1761"/>
                  </a:lnTo>
                  <a:lnTo>
                    <a:pt x="568" y="1776"/>
                  </a:lnTo>
                  <a:lnTo>
                    <a:pt x="568" y="1793"/>
                  </a:lnTo>
                  <a:lnTo>
                    <a:pt x="570" y="1814"/>
                  </a:lnTo>
                  <a:lnTo>
                    <a:pt x="581" y="1837"/>
                  </a:lnTo>
                  <a:lnTo>
                    <a:pt x="585" y="1859"/>
                  </a:lnTo>
                  <a:lnTo>
                    <a:pt x="585" y="1886"/>
                  </a:lnTo>
                  <a:lnTo>
                    <a:pt x="581" y="1914"/>
                  </a:lnTo>
                  <a:lnTo>
                    <a:pt x="587" y="2029"/>
                  </a:lnTo>
                  <a:lnTo>
                    <a:pt x="598" y="2144"/>
                  </a:lnTo>
                  <a:lnTo>
                    <a:pt x="604" y="2261"/>
                  </a:lnTo>
                  <a:lnTo>
                    <a:pt x="600" y="2378"/>
                  </a:lnTo>
                  <a:lnTo>
                    <a:pt x="588" y="2402"/>
                  </a:lnTo>
                  <a:lnTo>
                    <a:pt x="587" y="2432"/>
                  </a:lnTo>
                  <a:lnTo>
                    <a:pt x="583" y="2464"/>
                  </a:lnTo>
                  <a:lnTo>
                    <a:pt x="570" y="2496"/>
                  </a:lnTo>
                  <a:lnTo>
                    <a:pt x="554" y="2504"/>
                  </a:lnTo>
                  <a:lnTo>
                    <a:pt x="538" y="2508"/>
                  </a:lnTo>
                  <a:lnTo>
                    <a:pt x="521" y="2512"/>
                  </a:lnTo>
                  <a:lnTo>
                    <a:pt x="502" y="2513"/>
                  </a:lnTo>
                  <a:lnTo>
                    <a:pt x="485" y="2513"/>
                  </a:lnTo>
                  <a:lnTo>
                    <a:pt x="468" y="2513"/>
                  </a:lnTo>
                  <a:lnTo>
                    <a:pt x="453" y="2513"/>
                  </a:lnTo>
                  <a:lnTo>
                    <a:pt x="438" y="25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5" name="Freeform 8"/>
            <p:cNvSpPr>
              <a:spLocks/>
            </p:cNvSpPr>
            <p:nvPr/>
          </p:nvSpPr>
          <p:spPr bwMode="auto">
            <a:xfrm>
              <a:off x="3222625" y="5757863"/>
              <a:ext cx="381000" cy="101600"/>
            </a:xfrm>
            <a:custGeom>
              <a:avLst/>
              <a:gdLst>
                <a:gd name="T0" fmla="*/ 2147483647 w 479"/>
                <a:gd name="T1" fmla="*/ 2147483647 h 129"/>
                <a:gd name="T2" fmla="*/ 2147483647 w 479"/>
                <a:gd name="T3" fmla="*/ 2147483647 h 129"/>
                <a:gd name="T4" fmla="*/ 2147483647 w 479"/>
                <a:gd name="T5" fmla="*/ 2147483647 h 129"/>
                <a:gd name="T6" fmla="*/ 2147483647 w 479"/>
                <a:gd name="T7" fmla="*/ 2147483647 h 129"/>
                <a:gd name="T8" fmla="*/ 2147483647 w 479"/>
                <a:gd name="T9" fmla="*/ 2147483647 h 129"/>
                <a:gd name="T10" fmla="*/ 2147483647 w 479"/>
                <a:gd name="T11" fmla="*/ 2147483647 h 129"/>
                <a:gd name="T12" fmla="*/ 2147483647 w 479"/>
                <a:gd name="T13" fmla="*/ 2147483647 h 129"/>
                <a:gd name="T14" fmla="*/ 2147483647 w 479"/>
                <a:gd name="T15" fmla="*/ 2147483647 h 129"/>
                <a:gd name="T16" fmla="*/ 2147483647 w 479"/>
                <a:gd name="T17" fmla="*/ 2147483647 h 129"/>
                <a:gd name="T18" fmla="*/ 2147483647 w 479"/>
                <a:gd name="T19" fmla="*/ 2147483647 h 129"/>
                <a:gd name="T20" fmla="*/ 2147483647 w 479"/>
                <a:gd name="T21" fmla="*/ 2147483647 h 129"/>
                <a:gd name="T22" fmla="*/ 2147483647 w 479"/>
                <a:gd name="T23" fmla="*/ 2147483647 h 129"/>
                <a:gd name="T24" fmla="*/ 2147483647 w 479"/>
                <a:gd name="T25" fmla="*/ 2147483647 h 129"/>
                <a:gd name="T26" fmla="*/ 2147483647 w 479"/>
                <a:gd name="T27" fmla="*/ 2147483647 h 129"/>
                <a:gd name="T28" fmla="*/ 2147483647 w 479"/>
                <a:gd name="T29" fmla="*/ 2147483647 h 129"/>
                <a:gd name="T30" fmla="*/ 2147483647 w 479"/>
                <a:gd name="T31" fmla="*/ 2147483647 h 129"/>
                <a:gd name="T32" fmla="*/ 2147483647 w 479"/>
                <a:gd name="T33" fmla="*/ 2147483647 h 129"/>
                <a:gd name="T34" fmla="*/ 2147483647 w 479"/>
                <a:gd name="T35" fmla="*/ 2147483647 h 129"/>
                <a:gd name="T36" fmla="*/ 2147483647 w 479"/>
                <a:gd name="T37" fmla="*/ 2147483647 h 129"/>
                <a:gd name="T38" fmla="*/ 2147483647 w 479"/>
                <a:gd name="T39" fmla="*/ 2147483647 h 129"/>
                <a:gd name="T40" fmla="*/ 2147483647 w 479"/>
                <a:gd name="T41" fmla="*/ 2147483647 h 129"/>
                <a:gd name="T42" fmla="*/ 2147483647 w 479"/>
                <a:gd name="T43" fmla="*/ 2147483647 h 129"/>
                <a:gd name="T44" fmla="*/ 2147483647 w 479"/>
                <a:gd name="T45" fmla="*/ 2147483647 h 129"/>
                <a:gd name="T46" fmla="*/ 0 w 479"/>
                <a:gd name="T47" fmla="*/ 2147483647 h 129"/>
                <a:gd name="T48" fmla="*/ 0 w 479"/>
                <a:gd name="T49" fmla="*/ 2147483647 h 129"/>
                <a:gd name="T50" fmla="*/ 2147483647 w 479"/>
                <a:gd name="T51" fmla="*/ 2147483647 h 129"/>
                <a:gd name="T52" fmla="*/ 2147483647 w 479"/>
                <a:gd name="T53" fmla="*/ 2147483647 h 129"/>
                <a:gd name="T54" fmla="*/ 2147483647 w 479"/>
                <a:gd name="T55" fmla="*/ 2147483647 h 129"/>
                <a:gd name="T56" fmla="*/ 2147483647 w 479"/>
                <a:gd name="T57" fmla="*/ 2147483647 h 129"/>
                <a:gd name="T58" fmla="*/ 2147483647 w 479"/>
                <a:gd name="T59" fmla="*/ 2147483647 h 129"/>
                <a:gd name="T60" fmla="*/ 2147483647 w 479"/>
                <a:gd name="T61" fmla="*/ 2147483647 h 129"/>
                <a:gd name="T62" fmla="*/ 2147483647 w 479"/>
                <a:gd name="T63" fmla="*/ 2147483647 h 129"/>
                <a:gd name="T64" fmla="*/ 2147483647 w 479"/>
                <a:gd name="T65" fmla="*/ 0 h 129"/>
                <a:gd name="T66" fmla="*/ 2147483647 w 479"/>
                <a:gd name="T67" fmla="*/ 0 h 129"/>
                <a:gd name="T68" fmla="*/ 2147483647 w 479"/>
                <a:gd name="T69" fmla="*/ 0 h 129"/>
                <a:gd name="T70" fmla="*/ 2147483647 w 479"/>
                <a:gd name="T71" fmla="*/ 0 h 129"/>
                <a:gd name="T72" fmla="*/ 2147483647 w 479"/>
                <a:gd name="T73" fmla="*/ 0 h 129"/>
                <a:gd name="T74" fmla="*/ 2147483647 w 479"/>
                <a:gd name="T75" fmla="*/ 2147483647 h 129"/>
                <a:gd name="T76" fmla="*/ 2147483647 w 479"/>
                <a:gd name="T77" fmla="*/ 2147483647 h 129"/>
                <a:gd name="T78" fmla="*/ 2147483647 w 479"/>
                <a:gd name="T79" fmla="*/ 2147483647 h 129"/>
                <a:gd name="T80" fmla="*/ 2147483647 w 479"/>
                <a:gd name="T81" fmla="*/ 2147483647 h 129"/>
                <a:gd name="T82" fmla="*/ 2147483647 w 479"/>
                <a:gd name="T83" fmla="*/ 2147483647 h 129"/>
                <a:gd name="T84" fmla="*/ 2147483647 w 479"/>
                <a:gd name="T85" fmla="*/ 2147483647 h 129"/>
                <a:gd name="T86" fmla="*/ 2147483647 w 479"/>
                <a:gd name="T87" fmla="*/ 2147483647 h 129"/>
                <a:gd name="T88" fmla="*/ 2147483647 w 479"/>
                <a:gd name="T89" fmla="*/ 2147483647 h 129"/>
                <a:gd name="T90" fmla="*/ 2147483647 w 479"/>
                <a:gd name="T91" fmla="*/ 2147483647 h 129"/>
                <a:gd name="T92" fmla="*/ 2147483647 w 479"/>
                <a:gd name="T93" fmla="*/ 2147483647 h 129"/>
                <a:gd name="T94" fmla="*/ 2147483647 w 479"/>
                <a:gd name="T95" fmla="*/ 2147483647 h 129"/>
                <a:gd name="T96" fmla="*/ 2147483647 w 479"/>
                <a:gd name="T97" fmla="*/ 2147483647 h 129"/>
                <a:gd name="T98" fmla="*/ 2147483647 w 479"/>
                <a:gd name="T99" fmla="*/ 2147483647 h 129"/>
                <a:gd name="T100" fmla="*/ 2147483647 w 479"/>
                <a:gd name="T101" fmla="*/ 2147483647 h 129"/>
                <a:gd name="T102" fmla="*/ 2147483647 w 479"/>
                <a:gd name="T103" fmla="*/ 2147483647 h 129"/>
                <a:gd name="T104" fmla="*/ 2147483647 w 479"/>
                <a:gd name="T105" fmla="*/ 2147483647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129">
                  <a:moveTo>
                    <a:pt x="362" y="129"/>
                  </a:moveTo>
                  <a:lnTo>
                    <a:pt x="355" y="117"/>
                  </a:lnTo>
                  <a:lnTo>
                    <a:pt x="349" y="108"/>
                  </a:lnTo>
                  <a:lnTo>
                    <a:pt x="342" y="100"/>
                  </a:lnTo>
                  <a:lnTo>
                    <a:pt x="336" y="95"/>
                  </a:lnTo>
                  <a:lnTo>
                    <a:pt x="317" y="96"/>
                  </a:lnTo>
                  <a:lnTo>
                    <a:pt x="298" y="98"/>
                  </a:lnTo>
                  <a:lnTo>
                    <a:pt x="277" y="102"/>
                  </a:lnTo>
                  <a:lnTo>
                    <a:pt x="257" y="106"/>
                  </a:lnTo>
                  <a:lnTo>
                    <a:pt x="234" y="110"/>
                  </a:lnTo>
                  <a:lnTo>
                    <a:pt x="211" y="113"/>
                  </a:lnTo>
                  <a:lnTo>
                    <a:pt x="189" y="117"/>
                  </a:lnTo>
                  <a:lnTo>
                    <a:pt x="166" y="121"/>
                  </a:lnTo>
                  <a:lnTo>
                    <a:pt x="142" y="123"/>
                  </a:lnTo>
                  <a:lnTo>
                    <a:pt x="119" y="125"/>
                  </a:lnTo>
                  <a:lnTo>
                    <a:pt x="98" y="127"/>
                  </a:lnTo>
                  <a:lnTo>
                    <a:pt x="76" y="127"/>
                  </a:lnTo>
                  <a:lnTo>
                    <a:pt x="55" y="127"/>
                  </a:lnTo>
                  <a:lnTo>
                    <a:pt x="36" y="125"/>
                  </a:lnTo>
                  <a:lnTo>
                    <a:pt x="19" y="121"/>
                  </a:lnTo>
                  <a:lnTo>
                    <a:pt x="2" y="115"/>
                  </a:lnTo>
                  <a:lnTo>
                    <a:pt x="2" y="110"/>
                  </a:lnTo>
                  <a:lnTo>
                    <a:pt x="2" y="106"/>
                  </a:lnTo>
                  <a:lnTo>
                    <a:pt x="0" y="100"/>
                  </a:lnTo>
                  <a:lnTo>
                    <a:pt x="0" y="96"/>
                  </a:lnTo>
                  <a:lnTo>
                    <a:pt x="17" y="81"/>
                  </a:lnTo>
                  <a:lnTo>
                    <a:pt x="38" y="70"/>
                  </a:lnTo>
                  <a:lnTo>
                    <a:pt x="62" y="61"/>
                  </a:lnTo>
                  <a:lnTo>
                    <a:pt x="91" y="51"/>
                  </a:lnTo>
                  <a:lnTo>
                    <a:pt x="117" y="42"/>
                  </a:lnTo>
                  <a:lnTo>
                    <a:pt x="144" y="30"/>
                  </a:lnTo>
                  <a:lnTo>
                    <a:pt x="168" y="17"/>
                  </a:lnTo>
                  <a:lnTo>
                    <a:pt x="187" y="0"/>
                  </a:lnTo>
                  <a:lnTo>
                    <a:pt x="191" y="0"/>
                  </a:lnTo>
                  <a:lnTo>
                    <a:pt x="193" y="0"/>
                  </a:lnTo>
                  <a:lnTo>
                    <a:pt x="196" y="0"/>
                  </a:lnTo>
                  <a:lnTo>
                    <a:pt x="198" y="0"/>
                  </a:lnTo>
                  <a:lnTo>
                    <a:pt x="227" y="13"/>
                  </a:lnTo>
                  <a:lnTo>
                    <a:pt x="259" y="23"/>
                  </a:lnTo>
                  <a:lnTo>
                    <a:pt x="294" y="29"/>
                  </a:lnTo>
                  <a:lnTo>
                    <a:pt x="330" y="32"/>
                  </a:lnTo>
                  <a:lnTo>
                    <a:pt x="368" y="34"/>
                  </a:lnTo>
                  <a:lnTo>
                    <a:pt x="406" y="36"/>
                  </a:lnTo>
                  <a:lnTo>
                    <a:pt x="442" y="36"/>
                  </a:lnTo>
                  <a:lnTo>
                    <a:pt x="475" y="36"/>
                  </a:lnTo>
                  <a:lnTo>
                    <a:pt x="479" y="70"/>
                  </a:lnTo>
                  <a:lnTo>
                    <a:pt x="477" y="95"/>
                  </a:lnTo>
                  <a:lnTo>
                    <a:pt x="472" y="112"/>
                  </a:lnTo>
                  <a:lnTo>
                    <a:pt x="460" y="121"/>
                  </a:lnTo>
                  <a:lnTo>
                    <a:pt x="443" y="127"/>
                  </a:lnTo>
                  <a:lnTo>
                    <a:pt x="423" y="129"/>
                  </a:lnTo>
                  <a:lnTo>
                    <a:pt x="394" y="129"/>
                  </a:lnTo>
                  <a:lnTo>
                    <a:pt x="36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9"/>
            <p:cNvSpPr>
              <a:spLocks/>
            </p:cNvSpPr>
            <p:nvPr/>
          </p:nvSpPr>
          <p:spPr bwMode="auto">
            <a:xfrm>
              <a:off x="3652838" y="3835400"/>
              <a:ext cx="617538" cy="2024063"/>
            </a:xfrm>
            <a:custGeom>
              <a:avLst/>
              <a:gdLst>
                <a:gd name="T0" fmla="*/ 2147483647 w 778"/>
                <a:gd name="T1" fmla="*/ 2147483647 h 2549"/>
                <a:gd name="T2" fmla="*/ 2147483647 w 778"/>
                <a:gd name="T3" fmla="*/ 2147483647 h 2549"/>
                <a:gd name="T4" fmla="*/ 2147483647 w 778"/>
                <a:gd name="T5" fmla="*/ 2147483647 h 2549"/>
                <a:gd name="T6" fmla="*/ 2147483647 w 778"/>
                <a:gd name="T7" fmla="*/ 2147483647 h 2549"/>
                <a:gd name="T8" fmla="*/ 2147483647 w 778"/>
                <a:gd name="T9" fmla="*/ 2147483647 h 2549"/>
                <a:gd name="T10" fmla="*/ 2147483647 w 778"/>
                <a:gd name="T11" fmla="*/ 2147483647 h 2549"/>
                <a:gd name="T12" fmla="*/ 2147483647 w 778"/>
                <a:gd name="T13" fmla="*/ 2147483647 h 2549"/>
                <a:gd name="T14" fmla="*/ 2147483647 w 778"/>
                <a:gd name="T15" fmla="*/ 2147483647 h 2549"/>
                <a:gd name="T16" fmla="*/ 2147483647 w 778"/>
                <a:gd name="T17" fmla="*/ 2147483647 h 2549"/>
                <a:gd name="T18" fmla="*/ 2147483647 w 778"/>
                <a:gd name="T19" fmla="*/ 2147483647 h 2549"/>
                <a:gd name="T20" fmla="*/ 2147483647 w 778"/>
                <a:gd name="T21" fmla="*/ 2147483647 h 2549"/>
                <a:gd name="T22" fmla="*/ 2147483647 w 778"/>
                <a:gd name="T23" fmla="*/ 2147483647 h 2549"/>
                <a:gd name="T24" fmla="*/ 2147483647 w 778"/>
                <a:gd name="T25" fmla="*/ 2147483647 h 2549"/>
                <a:gd name="T26" fmla="*/ 2147483647 w 778"/>
                <a:gd name="T27" fmla="*/ 2147483647 h 2549"/>
                <a:gd name="T28" fmla="*/ 2147483647 w 778"/>
                <a:gd name="T29" fmla="*/ 2147483647 h 2549"/>
                <a:gd name="T30" fmla="*/ 2147483647 w 778"/>
                <a:gd name="T31" fmla="*/ 2147483647 h 2549"/>
                <a:gd name="T32" fmla="*/ 2147483647 w 778"/>
                <a:gd name="T33" fmla="*/ 2147483647 h 2549"/>
                <a:gd name="T34" fmla="*/ 2147483647 w 778"/>
                <a:gd name="T35" fmla="*/ 2147483647 h 2549"/>
                <a:gd name="T36" fmla="*/ 2147483647 w 778"/>
                <a:gd name="T37" fmla="*/ 2147483647 h 2549"/>
                <a:gd name="T38" fmla="*/ 2147483647 w 778"/>
                <a:gd name="T39" fmla="*/ 2147483647 h 2549"/>
                <a:gd name="T40" fmla="*/ 2147483647 w 778"/>
                <a:gd name="T41" fmla="*/ 2147483647 h 2549"/>
                <a:gd name="T42" fmla="*/ 2147483647 w 778"/>
                <a:gd name="T43" fmla="*/ 2147483647 h 2549"/>
                <a:gd name="T44" fmla="*/ 2147483647 w 778"/>
                <a:gd name="T45" fmla="*/ 2147483647 h 2549"/>
                <a:gd name="T46" fmla="*/ 2147483647 w 778"/>
                <a:gd name="T47" fmla="*/ 2147483647 h 2549"/>
                <a:gd name="T48" fmla="*/ 2147483647 w 778"/>
                <a:gd name="T49" fmla="*/ 2147483647 h 2549"/>
                <a:gd name="T50" fmla="*/ 2147483647 w 778"/>
                <a:gd name="T51" fmla="*/ 2147483647 h 2549"/>
                <a:gd name="T52" fmla="*/ 2147483647 w 778"/>
                <a:gd name="T53" fmla="*/ 2147483647 h 2549"/>
                <a:gd name="T54" fmla="*/ 2147483647 w 778"/>
                <a:gd name="T55" fmla="*/ 2147483647 h 2549"/>
                <a:gd name="T56" fmla="*/ 2147483647 w 778"/>
                <a:gd name="T57" fmla="*/ 2147483647 h 2549"/>
                <a:gd name="T58" fmla="*/ 2147483647 w 778"/>
                <a:gd name="T59" fmla="*/ 2147483647 h 2549"/>
                <a:gd name="T60" fmla="*/ 2147483647 w 778"/>
                <a:gd name="T61" fmla="*/ 2147483647 h 2549"/>
                <a:gd name="T62" fmla="*/ 2147483647 w 778"/>
                <a:gd name="T63" fmla="*/ 2147483647 h 2549"/>
                <a:gd name="T64" fmla="*/ 2147483647 w 778"/>
                <a:gd name="T65" fmla="*/ 2147483647 h 2549"/>
                <a:gd name="T66" fmla="*/ 2147483647 w 778"/>
                <a:gd name="T67" fmla="*/ 2147483647 h 2549"/>
                <a:gd name="T68" fmla="*/ 2147483647 w 778"/>
                <a:gd name="T69" fmla="*/ 2147483647 h 2549"/>
                <a:gd name="T70" fmla="*/ 2147483647 w 778"/>
                <a:gd name="T71" fmla="*/ 2147483647 h 2549"/>
                <a:gd name="T72" fmla="*/ 2147483647 w 778"/>
                <a:gd name="T73" fmla="*/ 2147483647 h 2549"/>
                <a:gd name="T74" fmla="*/ 2147483647 w 778"/>
                <a:gd name="T75" fmla="*/ 2147483647 h 2549"/>
                <a:gd name="T76" fmla="*/ 2147483647 w 778"/>
                <a:gd name="T77" fmla="*/ 2147483647 h 2549"/>
                <a:gd name="T78" fmla="*/ 2147483647 w 778"/>
                <a:gd name="T79" fmla="*/ 2147483647 h 2549"/>
                <a:gd name="T80" fmla="*/ 2147483647 w 778"/>
                <a:gd name="T81" fmla="*/ 2147483647 h 2549"/>
                <a:gd name="T82" fmla="*/ 2147483647 w 778"/>
                <a:gd name="T83" fmla="*/ 2147483647 h 2549"/>
                <a:gd name="T84" fmla="*/ 2147483647 w 778"/>
                <a:gd name="T85" fmla="*/ 2147483647 h 2549"/>
                <a:gd name="T86" fmla="*/ 2147483647 w 778"/>
                <a:gd name="T87" fmla="*/ 2147483647 h 2549"/>
                <a:gd name="T88" fmla="*/ 2147483647 w 778"/>
                <a:gd name="T89" fmla="*/ 2147483647 h 2549"/>
                <a:gd name="T90" fmla="*/ 2147483647 w 778"/>
                <a:gd name="T91" fmla="*/ 2147483647 h 2549"/>
                <a:gd name="T92" fmla="*/ 2147483647 w 778"/>
                <a:gd name="T93" fmla="*/ 2147483647 h 2549"/>
                <a:gd name="T94" fmla="*/ 2147483647 w 778"/>
                <a:gd name="T95" fmla="*/ 2147483647 h 2549"/>
                <a:gd name="T96" fmla="*/ 2147483647 w 778"/>
                <a:gd name="T97" fmla="*/ 2147483647 h 2549"/>
                <a:gd name="T98" fmla="*/ 2147483647 w 778"/>
                <a:gd name="T99" fmla="*/ 2147483647 h 2549"/>
                <a:gd name="T100" fmla="*/ 2147483647 w 778"/>
                <a:gd name="T101" fmla="*/ 2147483647 h 2549"/>
                <a:gd name="T102" fmla="*/ 2147483647 w 778"/>
                <a:gd name="T103" fmla="*/ 2147483647 h 2549"/>
                <a:gd name="T104" fmla="*/ 2147483647 w 778"/>
                <a:gd name="T105" fmla="*/ 2147483647 h 2549"/>
                <a:gd name="T106" fmla="*/ 2147483647 w 778"/>
                <a:gd name="T107" fmla="*/ 2147483647 h 2549"/>
                <a:gd name="T108" fmla="*/ 2147483647 w 778"/>
                <a:gd name="T109" fmla="*/ 2147483647 h 2549"/>
                <a:gd name="T110" fmla="*/ 2147483647 w 778"/>
                <a:gd name="T111" fmla="*/ 2147483647 h 2549"/>
                <a:gd name="T112" fmla="*/ 2147483647 w 778"/>
                <a:gd name="T113" fmla="*/ 2147483647 h 2549"/>
                <a:gd name="T114" fmla="*/ 2147483647 w 778"/>
                <a:gd name="T115" fmla="*/ 2147483647 h 2549"/>
                <a:gd name="T116" fmla="*/ 2147483647 w 778"/>
                <a:gd name="T117" fmla="*/ 2147483647 h 2549"/>
                <a:gd name="T118" fmla="*/ 2147483647 w 778"/>
                <a:gd name="T119" fmla="*/ 2147483647 h 2549"/>
                <a:gd name="T120" fmla="*/ 2147483647 w 778"/>
                <a:gd name="T121" fmla="*/ 2147483647 h 25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8" h="2549">
                  <a:moveTo>
                    <a:pt x="388" y="2549"/>
                  </a:moveTo>
                  <a:lnTo>
                    <a:pt x="369" y="2541"/>
                  </a:lnTo>
                  <a:lnTo>
                    <a:pt x="362" y="2530"/>
                  </a:lnTo>
                  <a:lnTo>
                    <a:pt x="360" y="2516"/>
                  </a:lnTo>
                  <a:lnTo>
                    <a:pt x="358" y="2499"/>
                  </a:lnTo>
                  <a:lnTo>
                    <a:pt x="348" y="2501"/>
                  </a:lnTo>
                  <a:lnTo>
                    <a:pt x="339" y="2503"/>
                  </a:lnTo>
                  <a:lnTo>
                    <a:pt x="330" y="2507"/>
                  </a:lnTo>
                  <a:lnTo>
                    <a:pt x="322" y="2513"/>
                  </a:lnTo>
                  <a:lnTo>
                    <a:pt x="314" y="2520"/>
                  </a:lnTo>
                  <a:lnTo>
                    <a:pt x="307" y="2526"/>
                  </a:lnTo>
                  <a:lnTo>
                    <a:pt x="298" y="2532"/>
                  </a:lnTo>
                  <a:lnTo>
                    <a:pt x="290" y="2537"/>
                  </a:lnTo>
                  <a:lnTo>
                    <a:pt x="267" y="2541"/>
                  </a:lnTo>
                  <a:lnTo>
                    <a:pt x="241" y="2545"/>
                  </a:lnTo>
                  <a:lnTo>
                    <a:pt x="211" y="2547"/>
                  </a:lnTo>
                  <a:lnTo>
                    <a:pt x="182" y="2549"/>
                  </a:lnTo>
                  <a:lnTo>
                    <a:pt x="152" y="2549"/>
                  </a:lnTo>
                  <a:lnTo>
                    <a:pt x="126" y="2547"/>
                  </a:lnTo>
                  <a:lnTo>
                    <a:pt x="101" y="2543"/>
                  </a:lnTo>
                  <a:lnTo>
                    <a:pt x="81" y="2537"/>
                  </a:lnTo>
                  <a:lnTo>
                    <a:pt x="73" y="2530"/>
                  </a:lnTo>
                  <a:lnTo>
                    <a:pt x="67" y="2524"/>
                  </a:lnTo>
                  <a:lnTo>
                    <a:pt x="60" y="2515"/>
                  </a:lnTo>
                  <a:lnTo>
                    <a:pt x="50" y="2499"/>
                  </a:lnTo>
                  <a:lnTo>
                    <a:pt x="30" y="2492"/>
                  </a:lnTo>
                  <a:lnTo>
                    <a:pt x="16" y="2483"/>
                  </a:lnTo>
                  <a:lnTo>
                    <a:pt x="7" y="2475"/>
                  </a:lnTo>
                  <a:lnTo>
                    <a:pt x="1" y="2464"/>
                  </a:lnTo>
                  <a:lnTo>
                    <a:pt x="0" y="2454"/>
                  </a:lnTo>
                  <a:lnTo>
                    <a:pt x="3" y="2441"/>
                  </a:lnTo>
                  <a:lnTo>
                    <a:pt x="7" y="2426"/>
                  </a:lnTo>
                  <a:lnTo>
                    <a:pt x="15" y="2411"/>
                  </a:lnTo>
                  <a:lnTo>
                    <a:pt x="41" y="2396"/>
                  </a:lnTo>
                  <a:lnTo>
                    <a:pt x="67" y="2381"/>
                  </a:lnTo>
                  <a:lnTo>
                    <a:pt x="96" y="2362"/>
                  </a:lnTo>
                  <a:lnTo>
                    <a:pt x="122" y="2341"/>
                  </a:lnTo>
                  <a:lnTo>
                    <a:pt x="147" y="2318"/>
                  </a:lnTo>
                  <a:lnTo>
                    <a:pt x="169" y="2296"/>
                  </a:lnTo>
                  <a:lnTo>
                    <a:pt x="184" y="2269"/>
                  </a:lnTo>
                  <a:lnTo>
                    <a:pt x="196" y="2241"/>
                  </a:lnTo>
                  <a:lnTo>
                    <a:pt x="199" y="2136"/>
                  </a:lnTo>
                  <a:lnTo>
                    <a:pt x="199" y="2030"/>
                  </a:lnTo>
                  <a:lnTo>
                    <a:pt x="198" y="1926"/>
                  </a:lnTo>
                  <a:lnTo>
                    <a:pt x="194" y="1826"/>
                  </a:lnTo>
                  <a:lnTo>
                    <a:pt x="186" y="1817"/>
                  </a:lnTo>
                  <a:lnTo>
                    <a:pt x="173" y="1809"/>
                  </a:lnTo>
                  <a:lnTo>
                    <a:pt x="158" y="1802"/>
                  </a:lnTo>
                  <a:lnTo>
                    <a:pt x="141" y="1792"/>
                  </a:lnTo>
                  <a:lnTo>
                    <a:pt x="124" y="1785"/>
                  </a:lnTo>
                  <a:lnTo>
                    <a:pt x="107" y="1777"/>
                  </a:lnTo>
                  <a:lnTo>
                    <a:pt x="92" y="1770"/>
                  </a:lnTo>
                  <a:lnTo>
                    <a:pt x="82" y="1760"/>
                  </a:lnTo>
                  <a:lnTo>
                    <a:pt x="77" y="1679"/>
                  </a:lnTo>
                  <a:lnTo>
                    <a:pt x="81" y="1598"/>
                  </a:lnTo>
                  <a:lnTo>
                    <a:pt x="86" y="1519"/>
                  </a:lnTo>
                  <a:lnTo>
                    <a:pt x="92" y="1444"/>
                  </a:lnTo>
                  <a:lnTo>
                    <a:pt x="98" y="1395"/>
                  </a:lnTo>
                  <a:lnTo>
                    <a:pt x="105" y="1344"/>
                  </a:lnTo>
                  <a:lnTo>
                    <a:pt x="111" y="1295"/>
                  </a:lnTo>
                  <a:lnTo>
                    <a:pt x="113" y="1248"/>
                  </a:lnTo>
                  <a:lnTo>
                    <a:pt x="122" y="1168"/>
                  </a:lnTo>
                  <a:lnTo>
                    <a:pt x="133" y="1091"/>
                  </a:lnTo>
                  <a:lnTo>
                    <a:pt x="143" y="1012"/>
                  </a:lnTo>
                  <a:lnTo>
                    <a:pt x="152" y="935"/>
                  </a:lnTo>
                  <a:lnTo>
                    <a:pt x="149" y="893"/>
                  </a:lnTo>
                  <a:lnTo>
                    <a:pt x="143" y="852"/>
                  </a:lnTo>
                  <a:lnTo>
                    <a:pt x="135" y="814"/>
                  </a:lnTo>
                  <a:lnTo>
                    <a:pt x="124" y="780"/>
                  </a:lnTo>
                  <a:lnTo>
                    <a:pt x="128" y="750"/>
                  </a:lnTo>
                  <a:lnTo>
                    <a:pt x="135" y="722"/>
                  </a:lnTo>
                  <a:lnTo>
                    <a:pt x="145" y="695"/>
                  </a:lnTo>
                  <a:lnTo>
                    <a:pt x="154" y="667"/>
                  </a:lnTo>
                  <a:lnTo>
                    <a:pt x="167" y="642"/>
                  </a:lnTo>
                  <a:lnTo>
                    <a:pt x="181" y="614"/>
                  </a:lnTo>
                  <a:lnTo>
                    <a:pt x="194" y="586"/>
                  </a:lnTo>
                  <a:lnTo>
                    <a:pt x="207" y="556"/>
                  </a:lnTo>
                  <a:lnTo>
                    <a:pt x="220" y="531"/>
                  </a:lnTo>
                  <a:lnTo>
                    <a:pt x="239" y="509"/>
                  </a:lnTo>
                  <a:lnTo>
                    <a:pt x="260" y="490"/>
                  </a:lnTo>
                  <a:lnTo>
                    <a:pt x="286" y="480"/>
                  </a:lnTo>
                  <a:lnTo>
                    <a:pt x="282" y="454"/>
                  </a:lnTo>
                  <a:lnTo>
                    <a:pt x="273" y="427"/>
                  </a:lnTo>
                  <a:lnTo>
                    <a:pt x="264" y="401"/>
                  </a:lnTo>
                  <a:lnTo>
                    <a:pt x="254" y="380"/>
                  </a:lnTo>
                  <a:lnTo>
                    <a:pt x="228" y="369"/>
                  </a:lnTo>
                  <a:lnTo>
                    <a:pt x="213" y="358"/>
                  </a:lnTo>
                  <a:lnTo>
                    <a:pt x="205" y="346"/>
                  </a:lnTo>
                  <a:lnTo>
                    <a:pt x="205" y="333"/>
                  </a:lnTo>
                  <a:lnTo>
                    <a:pt x="211" y="320"/>
                  </a:lnTo>
                  <a:lnTo>
                    <a:pt x="220" y="303"/>
                  </a:lnTo>
                  <a:lnTo>
                    <a:pt x="233" y="284"/>
                  </a:lnTo>
                  <a:lnTo>
                    <a:pt x="247" y="263"/>
                  </a:lnTo>
                  <a:lnTo>
                    <a:pt x="260" y="246"/>
                  </a:lnTo>
                  <a:lnTo>
                    <a:pt x="275" y="226"/>
                  </a:lnTo>
                  <a:lnTo>
                    <a:pt x="288" y="205"/>
                  </a:lnTo>
                  <a:lnTo>
                    <a:pt x="292" y="186"/>
                  </a:lnTo>
                  <a:lnTo>
                    <a:pt x="273" y="173"/>
                  </a:lnTo>
                  <a:lnTo>
                    <a:pt x="260" y="158"/>
                  </a:lnTo>
                  <a:lnTo>
                    <a:pt x="254" y="143"/>
                  </a:lnTo>
                  <a:lnTo>
                    <a:pt x="252" y="126"/>
                  </a:lnTo>
                  <a:lnTo>
                    <a:pt x="258" y="111"/>
                  </a:lnTo>
                  <a:lnTo>
                    <a:pt x="267" y="98"/>
                  </a:lnTo>
                  <a:lnTo>
                    <a:pt x="281" y="82"/>
                  </a:lnTo>
                  <a:lnTo>
                    <a:pt x="298" y="71"/>
                  </a:lnTo>
                  <a:lnTo>
                    <a:pt x="314" y="67"/>
                  </a:lnTo>
                  <a:lnTo>
                    <a:pt x="326" y="65"/>
                  </a:lnTo>
                  <a:lnTo>
                    <a:pt x="330" y="64"/>
                  </a:lnTo>
                  <a:lnTo>
                    <a:pt x="335" y="62"/>
                  </a:lnTo>
                  <a:lnTo>
                    <a:pt x="343" y="35"/>
                  </a:lnTo>
                  <a:lnTo>
                    <a:pt x="352" y="16"/>
                  </a:lnTo>
                  <a:lnTo>
                    <a:pt x="365" y="5"/>
                  </a:lnTo>
                  <a:lnTo>
                    <a:pt x="379" y="0"/>
                  </a:lnTo>
                  <a:lnTo>
                    <a:pt x="396" y="1"/>
                  </a:lnTo>
                  <a:lnTo>
                    <a:pt x="414" y="5"/>
                  </a:lnTo>
                  <a:lnTo>
                    <a:pt x="435" y="15"/>
                  </a:lnTo>
                  <a:lnTo>
                    <a:pt x="460" y="26"/>
                  </a:lnTo>
                  <a:lnTo>
                    <a:pt x="471" y="24"/>
                  </a:lnTo>
                  <a:lnTo>
                    <a:pt x="480" y="20"/>
                  </a:lnTo>
                  <a:lnTo>
                    <a:pt x="490" y="16"/>
                  </a:lnTo>
                  <a:lnTo>
                    <a:pt x="501" y="11"/>
                  </a:lnTo>
                  <a:lnTo>
                    <a:pt x="513" y="9"/>
                  </a:lnTo>
                  <a:lnTo>
                    <a:pt x="524" y="7"/>
                  </a:lnTo>
                  <a:lnTo>
                    <a:pt x="537" y="11"/>
                  </a:lnTo>
                  <a:lnTo>
                    <a:pt x="552" y="18"/>
                  </a:lnTo>
                  <a:lnTo>
                    <a:pt x="562" y="41"/>
                  </a:lnTo>
                  <a:lnTo>
                    <a:pt x="569" y="62"/>
                  </a:lnTo>
                  <a:lnTo>
                    <a:pt x="575" y="86"/>
                  </a:lnTo>
                  <a:lnTo>
                    <a:pt x="582" y="113"/>
                  </a:lnTo>
                  <a:lnTo>
                    <a:pt x="597" y="118"/>
                  </a:lnTo>
                  <a:lnTo>
                    <a:pt x="611" y="122"/>
                  </a:lnTo>
                  <a:lnTo>
                    <a:pt x="626" y="122"/>
                  </a:lnTo>
                  <a:lnTo>
                    <a:pt x="637" y="124"/>
                  </a:lnTo>
                  <a:lnTo>
                    <a:pt x="648" y="130"/>
                  </a:lnTo>
                  <a:lnTo>
                    <a:pt x="658" y="139"/>
                  </a:lnTo>
                  <a:lnTo>
                    <a:pt x="665" y="156"/>
                  </a:lnTo>
                  <a:lnTo>
                    <a:pt x="669" y="182"/>
                  </a:lnTo>
                  <a:lnTo>
                    <a:pt x="663" y="199"/>
                  </a:lnTo>
                  <a:lnTo>
                    <a:pt x="656" y="216"/>
                  </a:lnTo>
                  <a:lnTo>
                    <a:pt x="648" y="230"/>
                  </a:lnTo>
                  <a:lnTo>
                    <a:pt x="639" y="243"/>
                  </a:lnTo>
                  <a:lnTo>
                    <a:pt x="631" y="254"/>
                  </a:lnTo>
                  <a:lnTo>
                    <a:pt x="622" y="267"/>
                  </a:lnTo>
                  <a:lnTo>
                    <a:pt x="612" y="280"/>
                  </a:lnTo>
                  <a:lnTo>
                    <a:pt x="603" y="296"/>
                  </a:lnTo>
                  <a:lnTo>
                    <a:pt x="603" y="320"/>
                  </a:lnTo>
                  <a:lnTo>
                    <a:pt x="601" y="341"/>
                  </a:lnTo>
                  <a:lnTo>
                    <a:pt x="599" y="358"/>
                  </a:lnTo>
                  <a:lnTo>
                    <a:pt x="594" y="373"/>
                  </a:lnTo>
                  <a:lnTo>
                    <a:pt x="584" y="388"/>
                  </a:lnTo>
                  <a:lnTo>
                    <a:pt x="573" y="401"/>
                  </a:lnTo>
                  <a:lnTo>
                    <a:pt x="554" y="414"/>
                  </a:lnTo>
                  <a:lnTo>
                    <a:pt x="531" y="429"/>
                  </a:lnTo>
                  <a:lnTo>
                    <a:pt x="524" y="441"/>
                  </a:lnTo>
                  <a:lnTo>
                    <a:pt x="518" y="450"/>
                  </a:lnTo>
                  <a:lnTo>
                    <a:pt x="513" y="456"/>
                  </a:lnTo>
                  <a:lnTo>
                    <a:pt x="507" y="460"/>
                  </a:lnTo>
                  <a:lnTo>
                    <a:pt x="499" y="461"/>
                  </a:lnTo>
                  <a:lnTo>
                    <a:pt x="490" y="463"/>
                  </a:lnTo>
                  <a:lnTo>
                    <a:pt x="480" y="463"/>
                  </a:lnTo>
                  <a:lnTo>
                    <a:pt x="467" y="465"/>
                  </a:lnTo>
                  <a:lnTo>
                    <a:pt x="463" y="469"/>
                  </a:lnTo>
                  <a:lnTo>
                    <a:pt x="462" y="473"/>
                  </a:lnTo>
                  <a:lnTo>
                    <a:pt x="460" y="478"/>
                  </a:lnTo>
                  <a:lnTo>
                    <a:pt x="460" y="486"/>
                  </a:lnTo>
                  <a:lnTo>
                    <a:pt x="486" y="497"/>
                  </a:lnTo>
                  <a:lnTo>
                    <a:pt x="509" y="509"/>
                  </a:lnTo>
                  <a:lnTo>
                    <a:pt x="531" y="518"/>
                  </a:lnTo>
                  <a:lnTo>
                    <a:pt x="552" y="529"/>
                  </a:lnTo>
                  <a:lnTo>
                    <a:pt x="571" y="542"/>
                  </a:lnTo>
                  <a:lnTo>
                    <a:pt x="590" y="559"/>
                  </a:lnTo>
                  <a:lnTo>
                    <a:pt x="609" y="578"/>
                  </a:lnTo>
                  <a:lnTo>
                    <a:pt x="628" y="603"/>
                  </a:lnTo>
                  <a:lnTo>
                    <a:pt x="646" y="637"/>
                  </a:lnTo>
                  <a:lnTo>
                    <a:pt x="665" y="669"/>
                  </a:lnTo>
                  <a:lnTo>
                    <a:pt x="686" y="703"/>
                  </a:lnTo>
                  <a:lnTo>
                    <a:pt x="707" y="737"/>
                  </a:lnTo>
                  <a:lnTo>
                    <a:pt x="726" y="771"/>
                  </a:lnTo>
                  <a:lnTo>
                    <a:pt x="745" y="805"/>
                  </a:lnTo>
                  <a:lnTo>
                    <a:pt x="761" y="840"/>
                  </a:lnTo>
                  <a:lnTo>
                    <a:pt x="778" y="876"/>
                  </a:lnTo>
                  <a:lnTo>
                    <a:pt x="775" y="906"/>
                  </a:lnTo>
                  <a:lnTo>
                    <a:pt x="765" y="937"/>
                  </a:lnTo>
                  <a:lnTo>
                    <a:pt x="752" y="965"/>
                  </a:lnTo>
                  <a:lnTo>
                    <a:pt x="735" y="991"/>
                  </a:lnTo>
                  <a:lnTo>
                    <a:pt x="716" y="1018"/>
                  </a:lnTo>
                  <a:lnTo>
                    <a:pt x="694" y="1042"/>
                  </a:lnTo>
                  <a:lnTo>
                    <a:pt x="671" y="1063"/>
                  </a:lnTo>
                  <a:lnTo>
                    <a:pt x="646" y="1084"/>
                  </a:lnTo>
                  <a:lnTo>
                    <a:pt x="645" y="1084"/>
                  </a:lnTo>
                  <a:lnTo>
                    <a:pt x="643" y="1084"/>
                  </a:lnTo>
                  <a:lnTo>
                    <a:pt x="641" y="1084"/>
                  </a:lnTo>
                  <a:lnTo>
                    <a:pt x="639" y="1085"/>
                  </a:lnTo>
                  <a:lnTo>
                    <a:pt x="645" y="1104"/>
                  </a:lnTo>
                  <a:lnTo>
                    <a:pt x="650" y="1119"/>
                  </a:lnTo>
                  <a:lnTo>
                    <a:pt x="652" y="1138"/>
                  </a:lnTo>
                  <a:lnTo>
                    <a:pt x="654" y="1161"/>
                  </a:lnTo>
                  <a:lnTo>
                    <a:pt x="645" y="1208"/>
                  </a:lnTo>
                  <a:lnTo>
                    <a:pt x="637" y="1255"/>
                  </a:lnTo>
                  <a:lnTo>
                    <a:pt x="628" y="1302"/>
                  </a:lnTo>
                  <a:lnTo>
                    <a:pt x="618" y="1348"/>
                  </a:lnTo>
                  <a:lnTo>
                    <a:pt x="612" y="1423"/>
                  </a:lnTo>
                  <a:lnTo>
                    <a:pt x="607" y="1500"/>
                  </a:lnTo>
                  <a:lnTo>
                    <a:pt x="599" y="1576"/>
                  </a:lnTo>
                  <a:lnTo>
                    <a:pt x="594" y="1653"/>
                  </a:lnTo>
                  <a:lnTo>
                    <a:pt x="594" y="1713"/>
                  </a:lnTo>
                  <a:lnTo>
                    <a:pt x="594" y="1753"/>
                  </a:lnTo>
                  <a:lnTo>
                    <a:pt x="594" y="1777"/>
                  </a:lnTo>
                  <a:lnTo>
                    <a:pt x="594" y="1792"/>
                  </a:lnTo>
                  <a:lnTo>
                    <a:pt x="582" y="1800"/>
                  </a:lnTo>
                  <a:lnTo>
                    <a:pt x="575" y="1806"/>
                  </a:lnTo>
                  <a:lnTo>
                    <a:pt x="567" y="1809"/>
                  </a:lnTo>
                  <a:lnTo>
                    <a:pt x="560" y="1813"/>
                  </a:lnTo>
                  <a:lnTo>
                    <a:pt x="552" y="1819"/>
                  </a:lnTo>
                  <a:lnTo>
                    <a:pt x="543" y="1823"/>
                  </a:lnTo>
                  <a:lnTo>
                    <a:pt x="531" y="1830"/>
                  </a:lnTo>
                  <a:lnTo>
                    <a:pt x="516" y="1838"/>
                  </a:lnTo>
                  <a:lnTo>
                    <a:pt x="511" y="1891"/>
                  </a:lnTo>
                  <a:lnTo>
                    <a:pt x="505" y="1943"/>
                  </a:lnTo>
                  <a:lnTo>
                    <a:pt x="496" y="1994"/>
                  </a:lnTo>
                  <a:lnTo>
                    <a:pt x="486" y="2047"/>
                  </a:lnTo>
                  <a:lnTo>
                    <a:pt x="477" y="2098"/>
                  </a:lnTo>
                  <a:lnTo>
                    <a:pt x="467" y="2151"/>
                  </a:lnTo>
                  <a:lnTo>
                    <a:pt x="458" y="2203"/>
                  </a:lnTo>
                  <a:lnTo>
                    <a:pt x="450" y="2258"/>
                  </a:lnTo>
                  <a:lnTo>
                    <a:pt x="450" y="2277"/>
                  </a:lnTo>
                  <a:lnTo>
                    <a:pt x="450" y="2294"/>
                  </a:lnTo>
                  <a:lnTo>
                    <a:pt x="450" y="2313"/>
                  </a:lnTo>
                  <a:lnTo>
                    <a:pt x="450" y="2332"/>
                  </a:lnTo>
                  <a:lnTo>
                    <a:pt x="479" y="2369"/>
                  </a:lnTo>
                  <a:lnTo>
                    <a:pt x="488" y="2411"/>
                  </a:lnTo>
                  <a:lnTo>
                    <a:pt x="484" y="2456"/>
                  </a:lnTo>
                  <a:lnTo>
                    <a:pt x="475" y="2507"/>
                  </a:lnTo>
                  <a:lnTo>
                    <a:pt x="469" y="2524"/>
                  </a:lnTo>
                  <a:lnTo>
                    <a:pt x="465" y="2533"/>
                  </a:lnTo>
                  <a:lnTo>
                    <a:pt x="463" y="2537"/>
                  </a:lnTo>
                  <a:lnTo>
                    <a:pt x="460" y="2543"/>
                  </a:lnTo>
                  <a:lnTo>
                    <a:pt x="450" y="2543"/>
                  </a:lnTo>
                  <a:lnTo>
                    <a:pt x="441" y="2545"/>
                  </a:lnTo>
                  <a:lnTo>
                    <a:pt x="433" y="2545"/>
                  </a:lnTo>
                  <a:lnTo>
                    <a:pt x="424" y="2545"/>
                  </a:lnTo>
                  <a:lnTo>
                    <a:pt x="414" y="2547"/>
                  </a:lnTo>
                  <a:lnTo>
                    <a:pt x="407" y="2547"/>
                  </a:lnTo>
                  <a:lnTo>
                    <a:pt x="397" y="2549"/>
                  </a:lnTo>
                  <a:lnTo>
                    <a:pt x="388" y="25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7" name="Freeform 11"/>
            <p:cNvSpPr>
              <a:spLocks/>
            </p:cNvSpPr>
            <p:nvPr/>
          </p:nvSpPr>
          <p:spPr bwMode="auto">
            <a:xfrm>
              <a:off x="3717925" y="5700713"/>
              <a:ext cx="298450" cy="133350"/>
            </a:xfrm>
            <a:custGeom>
              <a:avLst/>
              <a:gdLst>
                <a:gd name="T0" fmla="*/ 2147483647 w 376"/>
                <a:gd name="T1" fmla="*/ 2147483647 h 167"/>
                <a:gd name="T2" fmla="*/ 2147483647 w 376"/>
                <a:gd name="T3" fmla="*/ 2147483647 h 167"/>
                <a:gd name="T4" fmla="*/ 0 w 376"/>
                <a:gd name="T5" fmla="*/ 2147483647 h 167"/>
                <a:gd name="T6" fmla="*/ 0 w 376"/>
                <a:gd name="T7" fmla="*/ 2147483647 h 167"/>
                <a:gd name="T8" fmla="*/ 0 w 376"/>
                <a:gd name="T9" fmla="*/ 2147483647 h 167"/>
                <a:gd name="T10" fmla="*/ 2147483647 w 376"/>
                <a:gd name="T11" fmla="*/ 2147483647 h 167"/>
                <a:gd name="T12" fmla="*/ 2147483647 w 376"/>
                <a:gd name="T13" fmla="*/ 2147483647 h 167"/>
                <a:gd name="T14" fmla="*/ 2147483647 w 376"/>
                <a:gd name="T15" fmla="*/ 2147483647 h 167"/>
                <a:gd name="T16" fmla="*/ 2147483647 w 376"/>
                <a:gd name="T17" fmla="*/ 2147483647 h 167"/>
                <a:gd name="T18" fmla="*/ 2147483647 w 376"/>
                <a:gd name="T19" fmla="*/ 2147483647 h 167"/>
                <a:gd name="T20" fmla="*/ 2147483647 w 376"/>
                <a:gd name="T21" fmla="*/ 2147483647 h 167"/>
                <a:gd name="T22" fmla="*/ 2147483647 w 376"/>
                <a:gd name="T23" fmla="*/ 2147483647 h 167"/>
                <a:gd name="T24" fmla="*/ 2147483647 w 376"/>
                <a:gd name="T25" fmla="*/ 2147483647 h 167"/>
                <a:gd name="T26" fmla="*/ 2147483647 w 376"/>
                <a:gd name="T27" fmla="*/ 2147483647 h 167"/>
                <a:gd name="T28" fmla="*/ 2147483647 w 376"/>
                <a:gd name="T29" fmla="*/ 2147483647 h 167"/>
                <a:gd name="T30" fmla="*/ 2147483647 w 376"/>
                <a:gd name="T31" fmla="*/ 2147483647 h 167"/>
                <a:gd name="T32" fmla="*/ 2147483647 w 376"/>
                <a:gd name="T33" fmla="*/ 2147483647 h 167"/>
                <a:gd name="T34" fmla="*/ 2147483647 w 376"/>
                <a:gd name="T35" fmla="*/ 2147483647 h 167"/>
                <a:gd name="T36" fmla="*/ 2147483647 w 376"/>
                <a:gd name="T37" fmla="*/ 2147483647 h 167"/>
                <a:gd name="T38" fmla="*/ 2147483647 w 376"/>
                <a:gd name="T39" fmla="*/ 2147483647 h 167"/>
                <a:gd name="T40" fmla="*/ 2147483647 w 376"/>
                <a:gd name="T41" fmla="*/ 0 h 167"/>
                <a:gd name="T42" fmla="*/ 2147483647 w 376"/>
                <a:gd name="T43" fmla="*/ 2147483647 h 167"/>
                <a:gd name="T44" fmla="*/ 2147483647 w 376"/>
                <a:gd name="T45" fmla="*/ 2147483647 h 167"/>
                <a:gd name="T46" fmla="*/ 2147483647 w 376"/>
                <a:gd name="T47" fmla="*/ 2147483647 h 167"/>
                <a:gd name="T48" fmla="*/ 2147483647 w 376"/>
                <a:gd name="T49" fmla="*/ 2147483647 h 167"/>
                <a:gd name="T50" fmla="*/ 2147483647 w 376"/>
                <a:gd name="T51" fmla="*/ 2147483647 h 167"/>
                <a:gd name="T52" fmla="*/ 2147483647 w 376"/>
                <a:gd name="T53" fmla="*/ 2147483647 h 167"/>
                <a:gd name="T54" fmla="*/ 2147483647 w 376"/>
                <a:gd name="T55" fmla="*/ 2147483647 h 167"/>
                <a:gd name="T56" fmla="*/ 2147483647 w 376"/>
                <a:gd name="T57" fmla="*/ 2147483647 h 167"/>
                <a:gd name="T58" fmla="*/ 2147483647 w 376"/>
                <a:gd name="T59" fmla="*/ 2147483647 h 167"/>
                <a:gd name="T60" fmla="*/ 2147483647 w 376"/>
                <a:gd name="T61" fmla="*/ 2147483647 h 167"/>
                <a:gd name="T62" fmla="*/ 2147483647 w 376"/>
                <a:gd name="T63" fmla="*/ 2147483647 h 167"/>
                <a:gd name="T64" fmla="*/ 2147483647 w 376"/>
                <a:gd name="T65" fmla="*/ 2147483647 h 167"/>
                <a:gd name="T66" fmla="*/ 2147483647 w 376"/>
                <a:gd name="T67" fmla="*/ 2147483647 h 167"/>
                <a:gd name="T68" fmla="*/ 2147483647 w 376"/>
                <a:gd name="T69" fmla="*/ 2147483647 h 167"/>
                <a:gd name="T70" fmla="*/ 2147483647 w 376"/>
                <a:gd name="T71" fmla="*/ 2147483647 h 167"/>
                <a:gd name="T72" fmla="*/ 2147483647 w 376"/>
                <a:gd name="T73" fmla="*/ 2147483647 h 167"/>
                <a:gd name="T74" fmla="*/ 2147483647 w 376"/>
                <a:gd name="T75" fmla="*/ 2147483647 h 167"/>
                <a:gd name="T76" fmla="*/ 2147483647 w 376"/>
                <a:gd name="T77" fmla="*/ 2147483647 h 167"/>
                <a:gd name="T78" fmla="*/ 2147483647 w 376"/>
                <a:gd name="T79" fmla="*/ 2147483647 h 167"/>
                <a:gd name="T80" fmla="*/ 2147483647 w 376"/>
                <a:gd name="T81" fmla="*/ 2147483647 h 167"/>
                <a:gd name="T82" fmla="*/ 2147483647 w 376"/>
                <a:gd name="T83" fmla="*/ 2147483647 h 167"/>
                <a:gd name="T84" fmla="*/ 2147483647 w 376"/>
                <a:gd name="T85" fmla="*/ 2147483647 h 167"/>
                <a:gd name="T86" fmla="*/ 2147483647 w 376"/>
                <a:gd name="T87" fmla="*/ 2147483647 h 167"/>
                <a:gd name="T88" fmla="*/ 2147483647 w 376"/>
                <a:gd name="T89" fmla="*/ 2147483647 h 167"/>
                <a:gd name="T90" fmla="*/ 2147483647 w 376"/>
                <a:gd name="T91" fmla="*/ 2147483647 h 167"/>
                <a:gd name="T92" fmla="*/ 2147483647 w 376"/>
                <a:gd name="T93" fmla="*/ 2147483647 h 167"/>
                <a:gd name="T94" fmla="*/ 2147483647 w 376"/>
                <a:gd name="T95" fmla="*/ 2147483647 h 167"/>
                <a:gd name="T96" fmla="*/ 2147483647 w 376"/>
                <a:gd name="T97" fmla="*/ 2147483647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6" h="167">
                  <a:moveTo>
                    <a:pt x="27" y="167"/>
                  </a:moveTo>
                  <a:lnTo>
                    <a:pt x="8" y="158"/>
                  </a:lnTo>
                  <a:lnTo>
                    <a:pt x="0" y="145"/>
                  </a:lnTo>
                  <a:lnTo>
                    <a:pt x="0" y="130"/>
                  </a:lnTo>
                  <a:lnTo>
                    <a:pt x="0" y="113"/>
                  </a:lnTo>
                  <a:lnTo>
                    <a:pt x="27" y="100"/>
                  </a:lnTo>
                  <a:lnTo>
                    <a:pt x="51" y="90"/>
                  </a:lnTo>
                  <a:lnTo>
                    <a:pt x="78" y="86"/>
                  </a:lnTo>
                  <a:lnTo>
                    <a:pt x="106" y="84"/>
                  </a:lnTo>
                  <a:lnTo>
                    <a:pt x="133" y="84"/>
                  </a:lnTo>
                  <a:lnTo>
                    <a:pt x="163" y="83"/>
                  </a:lnTo>
                  <a:lnTo>
                    <a:pt x="191" y="81"/>
                  </a:lnTo>
                  <a:lnTo>
                    <a:pt x="223" y="73"/>
                  </a:lnTo>
                  <a:lnTo>
                    <a:pt x="234" y="66"/>
                  </a:lnTo>
                  <a:lnTo>
                    <a:pt x="248" y="56"/>
                  </a:lnTo>
                  <a:lnTo>
                    <a:pt x="265" y="45"/>
                  </a:lnTo>
                  <a:lnTo>
                    <a:pt x="282" y="34"/>
                  </a:lnTo>
                  <a:lnTo>
                    <a:pt x="300" y="22"/>
                  </a:lnTo>
                  <a:lnTo>
                    <a:pt x="317" y="11"/>
                  </a:lnTo>
                  <a:lnTo>
                    <a:pt x="332" y="3"/>
                  </a:lnTo>
                  <a:lnTo>
                    <a:pt x="346" y="0"/>
                  </a:lnTo>
                  <a:lnTo>
                    <a:pt x="355" y="11"/>
                  </a:lnTo>
                  <a:lnTo>
                    <a:pt x="365" y="19"/>
                  </a:lnTo>
                  <a:lnTo>
                    <a:pt x="370" y="24"/>
                  </a:lnTo>
                  <a:lnTo>
                    <a:pt x="376" y="32"/>
                  </a:lnTo>
                  <a:lnTo>
                    <a:pt x="374" y="62"/>
                  </a:lnTo>
                  <a:lnTo>
                    <a:pt x="372" y="96"/>
                  </a:lnTo>
                  <a:lnTo>
                    <a:pt x="368" y="132"/>
                  </a:lnTo>
                  <a:lnTo>
                    <a:pt x="361" y="164"/>
                  </a:lnTo>
                  <a:lnTo>
                    <a:pt x="342" y="166"/>
                  </a:lnTo>
                  <a:lnTo>
                    <a:pt x="331" y="167"/>
                  </a:lnTo>
                  <a:lnTo>
                    <a:pt x="321" y="167"/>
                  </a:lnTo>
                  <a:lnTo>
                    <a:pt x="308" y="167"/>
                  </a:lnTo>
                  <a:lnTo>
                    <a:pt x="300" y="139"/>
                  </a:lnTo>
                  <a:lnTo>
                    <a:pt x="291" y="120"/>
                  </a:lnTo>
                  <a:lnTo>
                    <a:pt x="280" y="113"/>
                  </a:lnTo>
                  <a:lnTo>
                    <a:pt x="266" y="113"/>
                  </a:lnTo>
                  <a:lnTo>
                    <a:pt x="251" y="118"/>
                  </a:lnTo>
                  <a:lnTo>
                    <a:pt x="234" y="130"/>
                  </a:lnTo>
                  <a:lnTo>
                    <a:pt x="216" y="143"/>
                  </a:lnTo>
                  <a:lnTo>
                    <a:pt x="197" y="158"/>
                  </a:lnTo>
                  <a:lnTo>
                    <a:pt x="174" y="162"/>
                  </a:lnTo>
                  <a:lnTo>
                    <a:pt x="153" y="164"/>
                  </a:lnTo>
                  <a:lnTo>
                    <a:pt x="131" y="166"/>
                  </a:lnTo>
                  <a:lnTo>
                    <a:pt x="110" y="166"/>
                  </a:lnTo>
                  <a:lnTo>
                    <a:pt x="89" y="167"/>
                  </a:lnTo>
                  <a:lnTo>
                    <a:pt x="68" y="167"/>
                  </a:lnTo>
                  <a:lnTo>
                    <a:pt x="48" y="167"/>
                  </a:lnTo>
                  <a:lnTo>
                    <a:pt x="27" y="16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8" name="Freeform 13"/>
            <p:cNvSpPr>
              <a:spLocks/>
            </p:cNvSpPr>
            <p:nvPr/>
          </p:nvSpPr>
          <p:spPr bwMode="auto">
            <a:xfrm>
              <a:off x="4251325" y="5727700"/>
              <a:ext cx="168275" cy="98425"/>
            </a:xfrm>
            <a:custGeom>
              <a:avLst/>
              <a:gdLst>
                <a:gd name="T0" fmla="*/ 2147483647 w 211"/>
                <a:gd name="T1" fmla="*/ 2147483647 h 124"/>
                <a:gd name="T2" fmla="*/ 2147483647 w 211"/>
                <a:gd name="T3" fmla="*/ 2147483647 h 124"/>
                <a:gd name="T4" fmla="*/ 2147483647 w 211"/>
                <a:gd name="T5" fmla="*/ 2147483647 h 124"/>
                <a:gd name="T6" fmla="*/ 2147483647 w 211"/>
                <a:gd name="T7" fmla="*/ 2147483647 h 124"/>
                <a:gd name="T8" fmla="*/ 2147483647 w 211"/>
                <a:gd name="T9" fmla="*/ 2147483647 h 124"/>
                <a:gd name="T10" fmla="*/ 2147483647 w 211"/>
                <a:gd name="T11" fmla="*/ 2147483647 h 124"/>
                <a:gd name="T12" fmla="*/ 2147483647 w 211"/>
                <a:gd name="T13" fmla="*/ 2147483647 h 124"/>
                <a:gd name="T14" fmla="*/ 0 w 211"/>
                <a:gd name="T15" fmla="*/ 2147483647 h 124"/>
                <a:gd name="T16" fmla="*/ 2147483647 w 211"/>
                <a:gd name="T17" fmla="*/ 2147483647 h 124"/>
                <a:gd name="T18" fmla="*/ 2147483647 w 211"/>
                <a:gd name="T19" fmla="*/ 2147483647 h 124"/>
                <a:gd name="T20" fmla="*/ 2147483647 w 211"/>
                <a:gd name="T21" fmla="*/ 2147483647 h 124"/>
                <a:gd name="T22" fmla="*/ 2147483647 w 211"/>
                <a:gd name="T23" fmla="*/ 2147483647 h 124"/>
                <a:gd name="T24" fmla="*/ 2147483647 w 211"/>
                <a:gd name="T25" fmla="*/ 2147483647 h 124"/>
                <a:gd name="T26" fmla="*/ 2147483647 w 211"/>
                <a:gd name="T27" fmla="*/ 2147483647 h 124"/>
                <a:gd name="T28" fmla="*/ 2147483647 w 211"/>
                <a:gd name="T29" fmla="*/ 2147483647 h 124"/>
                <a:gd name="T30" fmla="*/ 2147483647 w 211"/>
                <a:gd name="T31" fmla="*/ 2147483647 h 124"/>
                <a:gd name="T32" fmla="*/ 2147483647 w 211"/>
                <a:gd name="T33" fmla="*/ 0 h 124"/>
                <a:gd name="T34" fmla="*/ 2147483647 w 211"/>
                <a:gd name="T35" fmla="*/ 2147483647 h 124"/>
                <a:gd name="T36" fmla="*/ 2147483647 w 211"/>
                <a:gd name="T37" fmla="*/ 2147483647 h 124"/>
                <a:gd name="T38" fmla="*/ 2147483647 w 211"/>
                <a:gd name="T39" fmla="*/ 2147483647 h 124"/>
                <a:gd name="T40" fmla="*/ 2147483647 w 211"/>
                <a:gd name="T41" fmla="*/ 2147483647 h 124"/>
                <a:gd name="T42" fmla="*/ 2147483647 w 211"/>
                <a:gd name="T43" fmla="*/ 2147483647 h 124"/>
                <a:gd name="T44" fmla="*/ 2147483647 w 211"/>
                <a:gd name="T45" fmla="*/ 2147483647 h 124"/>
                <a:gd name="T46" fmla="*/ 2147483647 w 211"/>
                <a:gd name="T47" fmla="*/ 2147483647 h 124"/>
                <a:gd name="T48" fmla="*/ 2147483647 w 211"/>
                <a:gd name="T49" fmla="*/ 2147483647 h 124"/>
                <a:gd name="T50" fmla="*/ 2147483647 w 211"/>
                <a:gd name="T51" fmla="*/ 2147483647 h 124"/>
                <a:gd name="T52" fmla="*/ 2147483647 w 211"/>
                <a:gd name="T53" fmla="*/ 2147483647 h 124"/>
                <a:gd name="T54" fmla="*/ 2147483647 w 211"/>
                <a:gd name="T55" fmla="*/ 2147483647 h 124"/>
                <a:gd name="T56" fmla="*/ 2147483647 w 2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 h="124">
                  <a:moveTo>
                    <a:pt x="123" y="124"/>
                  </a:moveTo>
                  <a:lnTo>
                    <a:pt x="106" y="120"/>
                  </a:lnTo>
                  <a:lnTo>
                    <a:pt x="83" y="116"/>
                  </a:lnTo>
                  <a:lnTo>
                    <a:pt x="60" y="113"/>
                  </a:lnTo>
                  <a:lnTo>
                    <a:pt x="40" y="107"/>
                  </a:lnTo>
                  <a:lnTo>
                    <a:pt x="21" y="98"/>
                  </a:lnTo>
                  <a:lnTo>
                    <a:pt x="7" y="86"/>
                  </a:lnTo>
                  <a:lnTo>
                    <a:pt x="0" y="73"/>
                  </a:lnTo>
                  <a:lnTo>
                    <a:pt x="2" y="56"/>
                  </a:lnTo>
                  <a:lnTo>
                    <a:pt x="21" y="49"/>
                  </a:lnTo>
                  <a:lnTo>
                    <a:pt x="41" y="39"/>
                  </a:lnTo>
                  <a:lnTo>
                    <a:pt x="62" y="30"/>
                  </a:lnTo>
                  <a:lnTo>
                    <a:pt x="83" y="22"/>
                  </a:lnTo>
                  <a:lnTo>
                    <a:pt x="104" y="15"/>
                  </a:lnTo>
                  <a:lnTo>
                    <a:pt x="124" y="7"/>
                  </a:lnTo>
                  <a:lnTo>
                    <a:pt x="147" y="3"/>
                  </a:lnTo>
                  <a:lnTo>
                    <a:pt x="170" y="0"/>
                  </a:lnTo>
                  <a:lnTo>
                    <a:pt x="172" y="18"/>
                  </a:lnTo>
                  <a:lnTo>
                    <a:pt x="179" y="32"/>
                  </a:lnTo>
                  <a:lnTo>
                    <a:pt x="192" y="45"/>
                  </a:lnTo>
                  <a:lnTo>
                    <a:pt x="211" y="60"/>
                  </a:lnTo>
                  <a:lnTo>
                    <a:pt x="207" y="69"/>
                  </a:lnTo>
                  <a:lnTo>
                    <a:pt x="200" y="79"/>
                  </a:lnTo>
                  <a:lnTo>
                    <a:pt x="189" y="90"/>
                  </a:lnTo>
                  <a:lnTo>
                    <a:pt x="175" y="100"/>
                  </a:lnTo>
                  <a:lnTo>
                    <a:pt x="160" y="109"/>
                  </a:lnTo>
                  <a:lnTo>
                    <a:pt x="145" y="116"/>
                  </a:lnTo>
                  <a:lnTo>
                    <a:pt x="132" y="122"/>
                  </a:lnTo>
                  <a:lnTo>
                    <a:pt x="123" y="12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Freeform 14"/>
            <p:cNvSpPr>
              <a:spLocks/>
            </p:cNvSpPr>
            <p:nvPr/>
          </p:nvSpPr>
          <p:spPr bwMode="auto">
            <a:xfrm>
              <a:off x="4402138" y="5056188"/>
              <a:ext cx="347663" cy="742950"/>
            </a:xfrm>
            <a:custGeom>
              <a:avLst/>
              <a:gdLst>
                <a:gd name="T0" fmla="*/ 2147483647 w 438"/>
                <a:gd name="T1" fmla="*/ 2147483647 h 937"/>
                <a:gd name="T2" fmla="*/ 2147483647 w 438"/>
                <a:gd name="T3" fmla="*/ 2147483647 h 937"/>
                <a:gd name="T4" fmla="*/ 2147483647 w 438"/>
                <a:gd name="T5" fmla="*/ 2147483647 h 937"/>
                <a:gd name="T6" fmla="*/ 2147483647 w 438"/>
                <a:gd name="T7" fmla="*/ 2147483647 h 937"/>
                <a:gd name="T8" fmla="*/ 2147483647 w 438"/>
                <a:gd name="T9" fmla="*/ 2147483647 h 937"/>
                <a:gd name="T10" fmla="*/ 2147483647 w 438"/>
                <a:gd name="T11" fmla="*/ 2147483647 h 937"/>
                <a:gd name="T12" fmla="*/ 2147483647 w 438"/>
                <a:gd name="T13" fmla="*/ 2147483647 h 937"/>
                <a:gd name="T14" fmla="*/ 2147483647 w 438"/>
                <a:gd name="T15" fmla="*/ 2147483647 h 937"/>
                <a:gd name="T16" fmla="*/ 2147483647 w 438"/>
                <a:gd name="T17" fmla="*/ 2147483647 h 937"/>
                <a:gd name="T18" fmla="*/ 2147483647 w 438"/>
                <a:gd name="T19" fmla="*/ 2147483647 h 937"/>
                <a:gd name="T20" fmla="*/ 2147483647 w 438"/>
                <a:gd name="T21" fmla="*/ 2147483647 h 937"/>
                <a:gd name="T22" fmla="*/ 2147483647 w 438"/>
                <a:gd name="T23" fmla="*/ 2147483647 h 937"/>
                <a:gd name="T24" fmla="*/ 2147483647 w 438"/>
                <a:gd name="T25" fmla="*/ 2147483647 h 937"/>
                <a:gd name="T26" fmla="*/ 2147483647 w 438"/>
                <a:gd name="T27" fmla="*/ 2147483647 h 937"/>
                <a:gd name="T28" fmla="*/ 2147483647 w 438"/>
                <a:gd name="T29" fmla="*/ 2147483647 h 937"/>
                <a:gd name="T30" fmla="*/ 2147483647 w 438"/>
                <a:gd name="T31" fmla="*/ 2147483647 h 937"/>
                <a:gd name="T32" fmla="*/ 2147483647 w 438"/>
                <a:gd name="T33" fmla="*/ 2147483647 h 937"/>
                <a:gd name="T34" fmla="*/ 2147483647 w 438"/>
                <a:gd name="T35" fmla="*/ 2147483647 h 937"/>
                <a:gd name="T36" fmla="*/ 2147483647 w 438"/>
                <a:gd name="T37" fmla="*/ 2147483647 h 937"/>
                <a:gd name="T38" fmla="*/ 2147483647 w 438"/>
                <a:gd name="T39" fmla="*/ 2147483647 h 937"/>
                <a:gd name="T40" fmla="*/ 2147483647 w 438"/>
                <a:gd name="T41" fmla="*/ 2147483647 h 937"/>
                <a:gd name="T42" fmla="*/ 2147483647 w 438"/>
                <a:gd name="T43" fmla="*/ 2147483647 h 937"/>
                <a:gd name="T44" fmla="*/ 2147483647 w 438"/>
                <a:gd name="T45" fmla="*/ 2147483647 h 937"/>
                <a:gd name="T46" fmla="*/ 2147483647 w 438"/>
                <a:gd name="T47" fmla="*/ 2147483647 h 937"/>
                <a:gd name="T48" fmla="*/ 2147483647 w 438"/>
                <a:gd name="T49" fmla="*/ 2147483647 h 937"/>
                <a:gd name="T50" fmla="*/ 2147483647 w 438"/>
                <a:gd name="T51" fmla="*/ 2147483647 h 937"/>
                <a:gd name="T52" fmla="*/ 2147483647 w 438"/>
                <a:gd name="T53" fmla="*/ 2147483647 h 937"/>
                <a:gd name="T54" fmla="*/ 2147483647 w 438"/>
                <a:gd name="T55" fmla="*/ 2147483647 h 937"/>
                <a:gd name="T56" fmla="*/ 2147483647 w 438"/>
                <a:gd name="T57" fmla="*/ 2147483647 h 937"/>
                <a:gd name="T58" fmla="*/ 2147483647 w 438"/>
                <a:gd name="T59" fmla="*/ 2147483647 h 937"/>
                <a:gd name="T60" fmla="*/ 2147483647 w 438"/>
                <a:gd name="T61" fmla="*/ 2147483647 h 937"/>
                <a:gd name="T62" fmla="*/ 2147483647 w 438"/>
                <a:gd name="T63" fmla="*/ 2147483647 h 937"/>
                <a:gd name="T64" fmla="*/ 2147483647 w 438"/>
                <a:gd name="T65" fmla="*/ 2147483647 h 937"/>
                <a:gd name="T66" fmla="*/ 2147483647 w 438"/>
                <a:gd name="T67" fmla="*/ 2147483647 h 937"/>
                <a:gd name="T68" fmla="*/ 2147483647 w 438"/>
                <a:gd name="T69" fmla="*/ 2147483647 h 937"/>
                <a:gd name="T70" fmla="*/ 2147483647 w 438"/>
                <a:gd name="T71" fmla="*/ 2147483647 h 937"/>
                <a:gd name="T72" fmla="*/ 2147483647 w 438"/>
                <a:gd name="T73" fmla="*/ 2147483647 h 937"/>
                <a:gd name="T74" fmla="*/ 2147483647 w 438"/>
                <a:gd name="T75" fmla="*/ 2147483647 h 937"/>
                <a:gd name="T76" fmla="*/ 2147483647 w 438"/>
                <a:gd name="T77" fmla="*/ 2147483647 h 937"/>
                <a:gd name="T78" fmla="*/ 2147483647 w 438"/>
                <a:gd name="T79" fmla="*/ 2147483647 h 937"/>
                <a:gd name="T80" fmla="*/ 2147483647 w 438"/>
                <a:gd name="T81" fmla="*/ 2147483647 h 937"/>
                <a:gd name="T82" fmla="*/ 2147483647 w 438"/>
                <a:gd name="T83" fmla="*/ 2147483647 h 937"/>
                <a:gd name="T84" fmla="*/ 2147483647 w 438"/>
                <a:gd name="T85" fmla="*/ 2147483647 h 937"/>
                <a:gd name="T86" fmla="*/ 2147483647 w 438"/>
                <a:gd name="T87" fmla="*/ 2147483647 h 937"/>
                <a:gd name="T88" fmla="*/ 2147483647 w 438"/>
                <a:gd name="T89" fmla="*/ 2147483647 h 937"/>
                <a:gd name="T90" fmla="*/ 2147483647 w 438"/>
                <a:gd name="T91" fmla="*/ 2147483647 h 937"/>
                <a:gd name="T92" fmla="*/ 2147483647 w 438"/>
                <a:gd name="T93" fmla="*/ 2147483647 h 937"/>
                <a:gd name="T94" fmla="*/ 2147483647 w 438"/>
                <a:gd name="T95" fmla="*/ 2147483647 h 937"/>
                <a:gd name="T96" fmla="*/ 2147483647 w 438"/>
                <a:gd name="T97" fmla="*/ 2147483647 h 937"/>
                <a:gd name="T98" fmla="*/ 2147483647 w 438"/>
                <a:gd name="T99" fmla="*/ 2147483647 h 937"/>
                <a:gd name="T100" fmla="*/ 2147483647 w 438"/>
                <a:gd name="T101" fmla="*/ 2147483647 h 937"/>
                <a:gd name="T102" fmla="*/ 2147483647 w 438"/>
                <a:gd name="T103" fmla="*/ 2147483647 h 937"/>
                <a:gd name="T104" fmla="*/ 2147483647 w 438"/>
                <a:gd name="T105" fmla="*/ 2147483647 h 937"/>
                <a:gd name="T106" fmla="*/ 2147483647 w 438"/>
                <a:gd name="T107" fmla="*/ 2147483647 h 937"/>
                <a:gd name="T108" fmla="*/ 2147483647 w 438"/>
                <a:gd name="T109" fmla="*/ 2147483647 h 937"/>
                <a:gd name="T110" fmla="*/ 2147483647 w 438"/>
                <a:gd name="T111" fmla="*/ 2147483647 h 937"/>
                <a:gd name="T112" fmla="*/ 2147483647 w 438"/>
                <a:gd name="T113" fmla="*/ 2147483647 h 937"/>
                <a:gd name="T114" fmla="*/ 2147483647 w 438"/>
                <a:gd name="T115" fmla="*/ 2147483647 h 937"/>
                <a:gd name="T116" fmla="*/ 2147483647 w 438"/>
                <a:gd name="T117" fmla="*/ 2147483647 h 937"/>
                <a:gd name="T118" fmla="*/ 2147483647 w 438"/>
                <a:gd name="T119" fmla="*/ 2147483647 h 937"/>
                <a:gd name="T120" fmla="*/ 2147483647 w 438"/>
                <a:gd name="T121" fmla="*/ 2147483647 h 9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8" h="937">
                  <a:moveTo>
                    <a:pt x="214" y="937"/>
                  </a:moveTo>
                  <a:lnTo>
                    <a:pt x="185" y="935"/>
                  </a:lnTo>
                  <a:lnTo>
                    <a:pt x="155" y="931"/>
                  </a:lnTo>
                  <a:lnTo>
                    <a:pt x="127" y="926"/>
                  </a:lnTo>
                  <a:lnTo>
                    <a:pt x="97" y="918"/>
                  </a:lnTo>
                  <a:lnTo>
                    <a:pt x="70" y="909"/>
                  </a:lnTo>
                  <a:lnTo>
                    <a:pt x="44" y="896"/>
                  </a:lnTo>
                  <a:lnTo>
                    <a:pt x="21" y="881"/>
                  </a:lnTo>
                  <a:lnTo>
                    <a:pt x="2" y="862"/>
                  </a:lnTo>
                  <a:lnTo>
                    <a:pt x="0" y="809"/>
                  </a:lnTo>
                  <a:lnTo>
                    <a:pt x="2" y="752"/>
                  </a:lnTo>
                  <a:lnTo>
                    <a:pt x="8" y="698"/>
                  </a:lnTo>
                  <a:lnTo>
                    <a:pt x="16" y="649"/>
                  </a:lnTo>
                  <a:lnTo>
                    <a:pt x="25" y="485"/>
                  </a:lnTo>
                  <a:lnTo>
                    <a:pt x="34" y="322"/>
                  </a:lnTo>
                  <a:lnTo>
                    <a:pt x="40" y="160"/>
                  </a:lnTo>
                  <a:lnTo>
                    <a:pt x="31" y="0"/>
                  </a:lnTo>
                  <a:lnTo>
                    <a:pt x="53" y="2"/>
                  </a:lnTo>
                  <a:lnTo>
                    <a:pt x="76" y="2"/>
                  </a:lnTo>
                  <a:lnTo>
                    <a:pt x="100" y="4"/>
                  </a:lnTo>
                  <a:lnTo>
                    <a:pt x="125" y="4"/>
                  </a:lnTo>
                  <a:lnTo>
                    <a:pt x="148" y="4"/>
                  </a:lnTo>
                  <a:lnTo>
                    <a:pt x="172" y="4"/>
                  </a:lnTo>
                  <a:lnTo>
                    <a:pt x="198" y="4"/>
                  </a:lnTo>
                  <a:lnTo>
                    <a:pt x="223" y="4"/>
                  </a:lnTo>
                  <a:lnTo>
                    <a:pt x="225" y="4"/>
                  </a:lnTo>
                  <a:lnTo>
                    <a:pt x="227" y="6"/>
                  </a:lnTo>
                  <a:lnTo>
                    <a:pt x="229" y="6"/>
                  </a:lnTo>
                  <a:lnTo>
                    <a:pt x="231" y="8"/>
                  </a:lnTo>
                  <a:lnTo>
                    <a:pt x="229" y="28"/>
                  </a:lnTo>
                  <a:lnTo>
                    <a:pt x="227" y="49"/>
                  </a:lnTo>
                  <a:lnTo>
                    <a:pt x="227" y="70"/>
                  </a:lnTo>
                  <a:lnTo>
                    <a:pt x="231" y="94"/>
                  </a:lnTo>
                  <a:lnTo>
                    <a:pt x="242" y="111"/>
                  </a:lnTo>
                  <a:lnTo>
                    <a:pt x="253" y="126"/>
                  </a:lnTo>
                  <a:lnTo>
                    <a:pt x="264" y="141"/>
                  </a:lnTo>
                  <a:lnTo>
                    <a:pt x="278" y="157"/>
                  </a:lnTo>
                  <a:lnTo>
                    <a:pt x="291" y="170"/>
                  </a:lnTo>
                  <a:lnTo>
                    <a:pt x="306" y="181"/>
                  </a:lnTo>
                  <a:lnTo>
                    <a:pt x="323" y="190"/>
                  </a:lnTo>
                  <a:lnTo>
                    <a:pt x="346" y="200"/>
                  </a:lnTo>
                  <a:lnTo>
                    <a:pt x="344" y="202"/>
                  </a:lnTo>
                  <a:lnTo>
                    <a:pt x="344" y="204"/>
                  </a:lnTo>
                  <a:lnTo>
                    <a:pt x="342" y="206"/>
                  </a:lnTo>
                  <a:lnTo>
                    <a:pt x="340" y="207"/>
                  </a:lnTo>
                  <a:lnTo>
                    <a:pt x="347" y="207"/>
                  </a:lnTo>
                  <a:lnTo>
                    <a:pt x="355" y="207"/>
                  </a:lnTo>
                  <a:lnTo>
                    <a:pt x="363" y="207"/>
                  </a:lnTo>
                  <a:lnTo>
                    <a:pt x="372" y="206"/>
                  </a:lnTo>
                  <a:lnTo>
                    <a:pt x="380" y="206"/>
                  </a:lnTo>
                  <a:lnTo>
                    <a:pt x="387" y="204"/>
                  </a:lnTo>
                  <a:lnTo>
                    <a:pt x="396" y="204"/>
                  </a:lnTo>
                  <a:lnTo>
                    <a:pt x="404" y="202"/>
                  </a:lnTo>
                  <a:lnTo>
                    <a:pt x="400" y="211"/>
                  </a:lnTo>
                  <a:lnTo>
                    <a:pt x="393" y="219"/>
                  </a:lnTo>
                  <a:lnTo>
                    <a:pt x="381" y="224"/>
                  </a:lnTo>
                  <a:lnTo>
                    <a:pt x="368" y="228"/>
                  </a:lnTo>
                  <a:lnTo>
                    <a:pt x="357" y="230"/>
                  </a:lnTo>
                  <a:lnTo>
                    <a:pt x="346" y="236"/>
                  </a:lnTo>
                  <a:lnTo>
                    <a:pt x="340" y="241"/>
                  </a:lnTo>
                  <a:lnTo>
                    <a:pt x="338" y="249"/>
                  </a:lnTo>
                  <a:lnTo>
                    <a:pt x="346" y="247"/>
                  </a:lnTo>
                  <a:lnTo>
                    <a:pt x="355" y="245"/>
                  </a:lnTo>
                  <a:lnTo>
                    <a:pt x="363" y="241"/>
                  </a:lnTo>
                  <a:lnTo>
                    <a:pt x="372" y="240"/>
                  </a:lnTo>
                  <a:lnTo>
                    <a:pt x="380" y="236"/>
                  </a:lnTo>
                  <a:lnTo>
                    <a:pt x="387" y="234"/>
                  </a:lnTo>
                  <a:lnTo>
                    <a:pt x="396" y="230"/>
                  </a:lnTo>
                  <a:lnTo>
                    <a:pt x="404" y="228"/>
                  </a:lnTo>
                  <a:lnTo>
                    <a:pt x="404" y="236"/>
                  </a:lnTo>
                  <a:lnTo>
                    <a:pt x="404" y="245"/>
                  </a:lnTo>
                  <a:lnTo>
                    <a:pt x="404" y="253"/>
                  </a:lnTo>
                  <a:lnTo>
                    <a:pt x="406" y="262"/>
                  </a:lnTo>
                  <a:lnTo>
                    <a:pt x="380" y="273"/>
                  </a:lnTo>
                  <a:lnTo>
                    <a:pt x="364" y="279"/>
                  </a:lnTo>
                  <a:lnTo>
                    <a:pt x="359" y="283"/>
                  </a:lnTo>
                  <a:lnTo>
                    <a:pt x="355" y="285"/>
                  </a:lnTo>
                  <a:lnTo>
                    <a:pt x="361" y="285"/>
                  </a:lnTo>
                  <a:lnTo>
                    <a:pt x="366" y="285"/>
                  </a:lnTo>
                  <a:lnTo>
                    <a:pt x="380" y="283"/>
                  </a:lnTo>
                  <a:lnTo>
                    <a:pt x="404" y="277"/>
                  </a:lnTo>
                  <a:lnTo>
                    <a:pt x="404" y="283"/>
                  </a:lnTo>
                  <a:lnTo>
                    <a:pt x="404" y="289"/>
                  </a:lnTo>
                  <a:lnTo>
                    <a:pt x="404" y="294"/>
                  </a:lnTo>
                  <a:lnTo>
                    <a:pt x="406" y="300"/>
                  </a:lnTo>
                  <a:lnTo>
                    <a:pt x="398" y="302"/>
                  </a:lnTo>
                  <a:lnTo>
                    <a:pt x="391" y="305"/>
                  </a:lnTo>
                  <a:lnTo>
                    <a:pt x="381" y="307"/>
                  </a:lnTo>
                  <a:lnTo>
                    <a:pt x="374" y="309"/>
                  </a:lnTo>
                  <a:lnTo>
                    <a:pt x="366" y="311"/>
                  </a:lnTo>
                  <a:lnTo>
                    <a:pt x="359" y="315"/>
                  </a:lnTo>
                  <a:lnTo>
                    <a:pt x="353" y="317"/>
                  </a:lnTo>
                  <a:lnTo>
                    <a:pt x="347" y="321"/>
                  </a:lnTo>
                  <a:lnTo>
                    <a:pt x="355" y="321"/>
                  </a:lnTo>
                  <a:lnTo>
                    <a:pt x="361" y="322"/>
                  </a:lnTo>
                  <a:lnTo>
                    <a:pt x="364" y="322"/>
                  </a:lnTo>
                  <a:lnTo>
                    <a:pt x="370" y="321"/>
                  </a:lnTo>
                  <a:lnTo>
                    <a:pt x="376" y="321"/>
                  </a:lnTo>
                  <a:lnTo>
                    <a:pt x="383" y="319"/>
                  </a:lnTo>
                  <a:lnTo>
                    <a:pt x="393" y="317"/>
                  </a:lnTo>
                  <a:lnTo>
                    <a:pt x="406" y="315"/>
                  </a:lnTo>
                  <a:lnTo>
                    <a:pt x="406" y="322"/>
                  </a:lnTo>
                  <a:lnTo>
                    <a:pt x="406" y="328"/>
                  </a:lnTo>
                  <a:lnTo>
                    <a:pt x="406" y="336"/>
                  </a:lnTo>
                  <a:lnTo>
                    <a:pt x="406" y="343"/>
                  </a:lnTo>
                  <a:lnTo>
                    <a:pt x="396" y="347"/>
                  </a:lnTo>
                  <a:lnTo>
                    <a:pt x="387" y="351"/>
                  </a:lnTo>
                  <a:lnTo>
                    <a:pt x="378" y="353"/>
                  </a:lnTo>
                  <a:lnTo>
                    <a:pt x="370" y="355"/>
                  </a:lnTo>
                  <a:lnTo>
                    <a:pt x="361" y="358"/>
                  </a:lnTo>
                  <a:lnTo>
                    <a:pt x="351" y="358"/>
                  </a:lnTo>
                  <a:lnTo>
                    <a:pt x="344" y="360"/>
                  </a:lnTo>
                  <a:lnTo>
                    <a:pt x="334" y="362"/>
                  </a:lnTo>
                  <a:lnTo>
                    <a:pt x="334" y="364"/>
                  </a:lnTo>
                  <a:lnTo>
                    <a:pt x="334" y="366"/>
                  </a:lnTo>
                  <a:lnTo>
                    <a:pt x="334" y="368"/>
                  </a:lnTo>
                  <a:lnTo>
                    <a:pt x="334" y="370"/>
                  </a:lnTo>
                  <a:lnTo>
                    <a:pt x="336" y="370"/>
                  </a:lnTo>
                  <a:lnTo>
                    <a:pt x="338" y="370"/>
                  </a:lnTo>
                  <a:lnTo>
                    <a:pt x="342" y="370"/>
                  </a:lnTo>
                  <a:lnTo>
                    <a:pt x="347" y="370"/>
                  </a:lnTo>
                  <a:lnTo>
                    <a:pt x="355" y="368"/>
                  </a:lnTo>
                  <a:lnTo>
                    <a:pt x="368" y="366"/>
                  </a:lnTo>
                  <a:lnTo>
                    <a:pt x="383" y="364"/>
                  </a:lnTo>
                  <a:lnTo>
                    <a:pt x="406" y="360"/>
                  </a:lnTo>
                  <a:lnTo>
                    <a:pt x="406" y="366"/>
                  </a:lnTo>
                  <a:lnTo>
                    <a:pt x="406" y="370"/>
                  </a:lnTo>
                  <a:lnTo>
                    <a:pt x="406" y="375"/>
                  </a:lnTo>
                  <a:lnTo>
                    <a:pt x="408" y="381"/>
                  </a:lnTo>
                  <a:lnTo>
                    <a:pt x="398" y="385"/>
                  </a:lnTo>
                  <a:lnTo>
                    <a:pt x="387" y="388"/>
                  </a:lnTo>
                  <a:lnTo>
                    <a:pt x="376" y="390"/>
                  </a:lnTo>
                  <a:lnTo>
                    <a:pt x="366" y="392"/>
                  </a:lnTo>
                  <a:lnTo>
                    <a:pt x="355" y="396"/>
                  </a:lnTo>
                  <a:lnTo>
                    <a:pt x="347" y="398"/>
                  </a:lnTo>
                  <a:lnTo>
                    <a:pt x="338" y="400"/>
                  </a:lnTo>
                  <a:lnTo>
                    <a:pt x="332" y="404"/>
                  </a:lnTo>
                  <a:lnTo>
                    <a:pt x="338" y="407"/>
                  </a:lnTo>
                  <a:lnTo>
                    <a:pt x="346" y="407"/>
                  </a:lnTo>
                  <a:lnTo>
                    <a:pt x="355" y="405"/>
                  </a:lnTo>
                  <a:lnTo>
                    <a:pt x="366" y="404"/>
                  </a:lnTo>
                  <a:lnTo>
                    <a:pt x="378" y="402"/>
                  </a:lnTo>
                  <a:lnTo>
                    <a:pt x="389" y="400"/>
                  </a:lnTo>
                  <a:lnTo>
                    <a:pt x="400" y="400"/>
                  </a:lnTo>
                  <a:lnTo>
                    <a:pt x="410" y="400"/>
                  </a:lnTo>
                  <a:lnTo>
                    <a:pt x="410" y="405"/>
                  </a:lnTo>
                  <a:lnTo>
                    <a:pt x="410" y="411"/>
                  </a:lnTo>
                  <a:lnTo>
                    <a:pt x="410" y="419"/>
                  </a:lnTo>
                  <a:lnTo>
                    <a:pt x="410" y="424"/>
                  </a:lnTo>
                  <a:lnTo>
                    <a:pt x="402" y="428"/>
                  </a:lnTo>
                  <a:lnTo>
                    <a:pt x="396" y="430"/>
                  </a:lnTo>
                  <a:lnTo>
                    <a:pt x="391" y="432"/>
                  </a:lnTo>
                  <a:lnTo>
                    <a:pt x="385" y="434"/>
                  </a:lnTo>
                  <a:lnTo>
                    <a:pt x="378" y="436"/>
                  </a:lnTo>
                  <a:lnTo>
                    <a:pt x="370" y="437"/>
                  </a:lnTo>
                  <a:lnTo>
                    <a:pt x="357" y="441"/>
                  </a:lnTo>
                  <a:lnTo>
                    <a:pt x="342" y="445"/>
                  </a:lnTo>
                  <a:lnTo>
                    <a:pt x="342" y="447"/>
                  </a:lnTo>
                  <a:lnTo>
                    <a:pt x="342" y="449"/>
                  </a:lnTo>
                  <a:lnTo>
                    <a:pt x="342" y="453"/>
                  </a:lnTo>
                  <a:lnTo>
                    <a:pt x="342" y="454"/>
                  </a:lnTo>
                  <a:lnTo>
                    <a:pt x="349" y="453"/>
                  </a:lnTo>
                  <a:lnTo>
                    <a:pt x="359" y="451"/>
                  </a:lnTo>
                  <a:lnTo>
                    <a:pt x="366" y="447"/>
                  </a:lnTo>
                  <a:lnTo>
                    <a:pt x="376" y="445"/>
                  </a:lnTo>
                  <a:lnTo>
                    <a:pt x="385" y="443"/>
                  </a:lnTo>
                  <a:lnTo>
                    <a:pt x="395" y="441"/>
                  </a:lnTo>
                  <a:lnTo>
                    <a:pt x="404" y="441"/>
                  </a:lnTo>
                  <a:lnTo>
                    <a:pt x="413" y="443"/>
                  </a:lnTo>
                  <a:lnTo>
                    <a:pt x="413" y="447"/>
                  </a:lnTo>
                  <a:lnTo>
                    <a:pt x="413" y="451"/>
                  </a:lnTo>
                  <a:lnTo>
                    <a:pt x="413" y="456"/>
                  </a:lnTo>
                  <a:lnTo>
                    <a:pt x="413" y="460"/>
                  </a:lnTo>
                  <a:lnTo>
                    <a:pt x="404" y="464"/>
                  </a:lnTo>
                  <a:lnTo>
                    <a:pt x="395" y="468"/>
                  </a:lnTo>
                  <a:lnTo>
                    <a:pt x="385" y="471"/>
                  </a:lnTo>
                  <a:lnTo>
                    <a:pt x="376" y="473"/>
                  </a:lnTo>
                  <a:lnTo>
                    <a:pt x="366" y="477"/>
                  </a:lnTo>
                  <a:lnTo>
                    <a:pt x="357" y="479"/>
                  </a:lnTo>
                  <a:lnTo>
                    <a:pt x="347" y="479"/>
                  </a:lnTo>
                  <a:lnTo>
                    <a:pt x="338" y="481"/>
                  </a:lnTo>
                  <a:lnTo>
                    <a:pt x="338" y="483"/>
                  </a:lnTo>
                  <a:lnTo>
                    <a:pt x="338" y="485"/>
                  </a:lnTo>
                  <a:lnTo>
                    <a:pt x="338" y="488"/>
                  </a:lnTo>
                  <a:lnTo>
                    <a:pt x="338" y="492"/>
                  </a:lnTo>
                  <a:lnTo>
                    <a:pt x="347" y="490"/>
                  </a:lnTo>
                  <a:lnTo>
                    <a:pt x="357" y="488"/>
                  </a:lnTo>
                  <a:lnTo>
                    <a:pt x="366" y="486"/>
                  </a:lnTo>
                  <a:lnTo>
                    <a:pt x="376" y="483"/>
                  </a:lnTo>
                  <a:lnTo>
                    <a:pt x="385" y="481"/>
                  </a:lnTo>
                  <a:lnTo>
                    <a:pt x="395" y="479"/>
                  </a:lnTo>
                  <a:lnTo>
                    <a:pt x="404" y="477"/>
                  </a:lnTo>
                  <a:lnTo>
                    <a:pt x="413" y="475"/>
                  </a:lnTo>
                  <a:lnTo>
                    <a:pt x="413" y="481"/>
                  </a:lnTo>
                  <a:lnTo>
                    <a:pt x="413" y="485"/>
                  </a:lnTo>
                  <a:lnTo>
                    <a:pt x="413" y="490"/>
                  </a:lnTo>
                  <a:lnTo>
                    <a:pt x="413" y="496"/>
                  </a:lnTo>
                  <a:lnTo>
                    <a:pt x="406" y="500"/>
                  </a:lnTo>
                  <a:lnTo>
                    <a:pt x="400" y="502"/>
                  </a:lnTo>
                  <a:lnTo>
                    <a:pt x="393" y="503"/>
                  </a:lnTo>
                  <a:lnTo>
                    <a:pt x="387" y="505"/>
                  </a:lnTo>
                  <a:lnTo>
                    <a:pt x="378" y="507"/>
                  </a:lnTo>
                  <a:lnTo>
                    <a:pt x="368" y="511"/>
                  </a:lnTo>
                  <a:lnTo>
                    <a:pt x="353" y="515"/>
                  </a:lnTo>
                  <a:lnTo>
                    <a:pt x="334" y="519"/>
                  </a:lnTo>
                  <a:lnTo>
                    <a:pt x="334" y="520"/>
                  </a:lnTo>
                  <a:lnTo>
                    <a:pt x="334" y="522"/>
                  </a:lnTo>
                  <a:lnTo>
                    <a:pt x="332" y="524"/>
                  </a:lnTo>
                  <a:lnTo>
                    <a:pt x="332" y="526"/>
                  </a:lnTo>
                  <a:lnTo>
                    <a:pt x="347" y="524"/>
                  </a:lnTo>
                  <a:lnTo>
                    <a:pt x="359" y="522"/>
                  </a:lnTo>
                  <a:lnTo>
                    <a:pt x="368" y="520"/>
                  </a:lnTo>
                  <a:lnTo>
                    <a:pt x="376" y="520"/>
                  </a:lnTo>
                  <a:lnTo>
                    <a:pt x="383" y="519"/>
                  </a:lnTo>
                  <a:lnTo>
                    <a:pt x="393" y="517"/>
                  </a:lnTo>
                  <a:lnTo>
                    <a:pt x="402" y="515"/>
                  </a:lnTo>
                  <a:lnTo>
                    <a:pt x="413" y="511"/>
                  </a:lnTo>
                  <a:lnTo>
                    <a:pt x="413" y="517"/>
                  </a:lnTo>
                  <a:lnTo>
                    <a:pt x="413" y="522"/>
                  </a:lnTo>
                  <a:lnTo>
                    <a:pt x="413" y="528"/>
                  </a:lnTo>
                  <a:lnTo>
                    <a:pt x="413" y="534"/>
                  </a:lnTo>
                  <a:lnTo>
                    <a:pt x="402" y="539"/>
                  </a:lnTo>
                  <a:lnTo>
                    <a:pt x="391" y="543"/>
                  </a:lnTo>
                  <a:lnTo>
                    <a:pt x="380" y="545"/>
                  </a:lnTo>
                  <a:lnTo>
                    <a:pt x="366" y="547"/>
                  </a:lnTo>
                  <a:lnTo>
                    <a:pt x="355" y="551"/>
                  </a:lnTo>
                  <a:lnTo>
                    <a:pt x="346" y="552"/>
                  </a:lnTo>
                  <a:lnTo>
                    <a:pt x="334" y="556"/>
                  </a:lnTo>
                  <a:lnTo>
                    <a:pt x="325" y="562"/>
                  </a:lnTo>
                  <a:lnTo>
                    <a:pt x="332" y="562"/>
                  </a:lnTo>
                  <a:lnTo>
                    <a:pt x="344" y="562"/>
                  </a:lnTo>
                  <a:lnTo>
                    <a:pt x="355" y="560"/>
                  </a:lnTo>
                  <a:lnTo>
                    <a:pt x="370" y="558"/>
                  </a:lnTo>
                  <a:lnTo>
                    <a:pt x="383" y="556"/>
                  </a:lnTo>
                  <a:lnTo>
                    <a:pt x="396" y="554"/>
                  </a:lnTo>
                  <a:lnTo>
                    <a:pt x="408" y="554"/>
                  </a:lnTo>
                  <a:lnTo>
                    <a:pt x="415" y="554"/>
                  </a:lnTo>
                  <a:lnTo>
                    <a:pt x="415" y="560"/>
                  </a:lnTo>
                  <a:lnTo>
                    <a:pt x="415" y="566"/>
                  </a:lnTo>
                  <a:lnTo>
                    <a:pt x="415" y="571"/>
                  </a:lnTo>
                  <a:lnTo>
                    <a:pt x="415" y="577"/>
                  </a:lnTo>
                  <a:lnTo>
                    <a:pt x="404" y="581"/>
                  </a:lnTo>
                  <a:lnTo>
                    <a:pt x="395" y="585"/>
                  </a:lnTo>
                  <a:lnTo>
                    <a:pt x="385" y="586"/>
                  </a:lnTo>
                  <a:lnTo>
                    <a:pt x="376" y="590"/>
                  </a:lnTo>
                  <a:lnTo>
                    <a:pt x="366" y="592"/>
                  </a:lnTo>
                  <a:lnTo>
                    <a:pt x="357" y="594"/>
                  </a:lnTo>
                  <a:lnTo>
                    <a:pt x="347" y="596"/>
                  </a:lnTo>
                  <a:lnTo>
                    <a:pt x="338" y="598"/>
                  </a:lnTo>
                  <a:lnTo>
                    <a:pt x="338" y="600"/>
                  </a:lnTo>
                  <a:lnTo>
                    <a:pt x="338" y="601"/>
                  </a:lnTo>
                  <a:lnTo>
                    <a:pt x="338" y="603"/>
                  </a:lnTo>
                  <a:lnTo>
                    <a:pt x="338" y="605"/>
                  </a:lnTo>
                  <a:lnTo>
                    <a:pt x="353" y="603"/>
                  </a:lnTo>
                  <a:lnTo>
                    <a:pt x="364" y="603"/>
                  </a:lnTo>
                  <a:lnTo>
                    <a:pt x="374" y="601"/>
                  </a:lnTo>
                  <a:lnTo>
                    <a:pt x="381" y="601"/>
                  </a:lnTo>
                  <a:lnTo>
                    <a:pt x="389" y="600"/>
                  </a:lnTo>
                  <a:lnTo>
                    <a:pt x="398" y="598"/>
                  </a:lnTo>
                  <a:lnTo>
                    <a:pt x="408" y="596"/>
                  </a:lnTo>
                  <a:lnTo>
                    <a:pt x="419" y="592"/>
                  </a:lnTo>
                  <a:lnTo>
                    <a:pt x="419" y="600"/>
                  </a:lnTo>
                  <a:lnTo>
                    <a:pt x="419" y="605"/>
                  </a:lnTo>
                  <a:lnTo>
                    <a:pt x="417" y="611"/>
                  </a:lnTo>
                  <a:lnTo>
                    <a:pt x="417" y="618"/>
                  </a:lnTo>
                  <a:lnTo>
                    <a:pt x="408" y="624"/>
                  </a:lnTo>
                  <a:lnTo>
                    <a:pt x="398" y="630"/>
                  </a:lnTo>
                  <a:lnTo>
                    <a:pt x="389" y="634"/>
                  </a:lnTo>
                  <a:lnTo>
                    <a:pt x="380" y="637"/>
                  </a:lnTo>
                  <a:lnTo>
                    <a:pt x="370" y="641"/>
                  </a:lnTo>
                  <a:lnTo>
                    <a:pt x="361" y="643"/>
                  </a:lnTo>
                  <a:lnTo>
                    <a:pt x="351" y="647"/>
                  </a:lnTo>
                  <a:lnTo>
                    <a:pt x="340" y="649"/>
                  </a:lnTo>
                  <a:lnTo>
                    <a:pt x="340" y="651"/>
                  </a:lnTo>
                  <a:lnTo>
                    <a:pt x="340" y="652"/>
                  </a:lnTo>
                  <a:lnTo>
                    <a:pt x="340" y="654"/>
                  </a:lnTo>
                  <a:lnTo>
                    <a:pt x="340" y="656"/>
                  </a:lnTo>
                  <a:lnTo>
                    <a:pt x="349" y="654"/>
                  </a:lnTo>
                  <a:lnTo>
                    <a:pt x="361" y="652"/>
                  </a:lnTo>
                  <a:lnTo>
                    <a:pt x="370" y="651"/>
                  </a:lnTo>
                  <a:lnTo>
                    <a:pt x="380" y="647"/>
                  </a:lnTo>
                  <a:lnTo>
                    <a:pt x="389" y="643"/>
                  </a:lnTo>
                  <a:lnTo>
                    <a:pt x="398" y="639"/>
                  </a:lnTo>
                  <a:lnTo>
                    <a:pt x="410" y="637"/>
                  </a:lnTo>
                  <a:lnTo>
                    <a:pt x="419" y="635"/>
                  </a:lnTo>
                  <a:lnTo>
                    <a:pt x="419" y="641"/>
                  </a:lnTo>
                  <a:lnTo>
                    <a:pt x="419" y="647"/>
                  </a:lnTo>
                  <a:lnTo>
                    <a:pt x="419" y="654"/>
                  </a:lnTo>
                  <a:lnTo>
                    <a:pt x="421" y="660"/>
                  </a:lnTo>
                  <a:lnTo>
                    <a:pt x="406" y="666"/>
                  </a:lnTo>
                  <a:lnTo>
                    <a:pt x="395" y="669"/>
                  </a:lnTo>
                  <a:lnTo>
                    <a:pt x="385" y="673"/>
                  </a:lnTo>
                  <a:lnTo>
                    <a:pt x="376" y="677"/>
                  </a:lnTo>
                  <a:lnTo>
                    <a:pt x="368" y="679"/>
                  </a:lnTo>
                  <a:lnTo>
                    <a:pt x="359" y="681"/>
                  </a:lnTo>
                  <a:lnTo>
                    <a:pt x="347" y="684"/>
                  </a:lnTo>
                  <a:lnTo>
                    <a:pt x="332" y="688"/>
                  </a:lnTo>
                  <a:lnTo>
                    <a:pt x="338" y="690"/>
                  </a:lnTo>
                  <a:lnTo>
                    <a:pt x="349" y="692"/>
                  </a:lnTo>
                  <a:lnTo>
                    <a:pt x="361" y="690"/>
                  </a:lnTo>
                  <a:lnTo>
                    <a:pt x="376" y="686"/>
                  </a:lnTo>
                  <a:lnTo>
                    <a:pt x="389" y="683"/>
                  </a:lnTo>
                  <a:lnTo>
                    <a:pt x="402" y="679"/>
                  </a:lnTo>
                  <a:lnTo>
                    <a:pt x="413" y="673"/>
                  </a:lnTo>
                  <a:lnTo>
                    <a:pt x="421" y="671"/>
                  </a:lnTo>
                  <a:lnTo>
                    <a:pt x="421" y="677"/>
                  </a:lnTo>
                  <a:lnTo>
                    <a:pt x="421" y="683"/>
                  </a:lnTo>
                  <a:lnTo>
                    <a:pt x="421" y="688"/>
                  </a:lnTo>
                  <a:lnTo>
                    <a:pt x="423" y="694"/>
                  </a:lnTo>
                  <a:lnTo>
                    <a:pt x="412" y="700"/>
                  </a:lnTo>
                  <a:lnTo>
                    <a:pt x="400" y="705"/>
                  </a:lnTo>
                  <a:lnTo>
                    <a:pt x="391" y="709"/>
                  </a:lnTo>
                  <a:lnTo>
                    <a:pt x="380" y="713"/>
                  </a:lnTo>
                  <a:lnTo>
                    <a:pt x="370" y="717"/>
                  </a:lnTo>
                  <a:lnTo>
                    <a:pt x="359" y="718"/>
                  </a:lnTo>
                  <a:lnTo>
                    <a:pt x="347" y="718"/>
                  </a:lnTo>
                  <a:lnTo>
                    <a:pt x="336" y="720"/>
                  </a:lnTo>
                  <a:lnTo>
                    <a:pt x="336" y="722"/>
                  </a:lnTo>
                  <a:lnTo>
                    <a:pt x="336" y="724"/>
                  </a:lnTo>
                  <a:lnTo>
                    <a:pt x="336" y="726"/>
                  </a:lnTo>
                  <a:lnTo>
                    <a:pt x="336" y="728"/>
                  </a:lnTo>
                  <a:lnTo>
                    <a:pt x="347" y="728"/>
                  </a:lnTo>
                  <a:lnTo>
                    <a:pt x="359" y="728"/>
                  </a:lnTo>
                  <a:lnTo>
                    <a:pt x="370" y="726"/>
                  </a:lnTo>
                  <a:lnTo>
                    <a:pt x="380" y="724"/>
                  </a:lnTo>
                  <a:lnTo>
                    <a:pt x="391" y="722"/>
                  </a:lnTo>
                  <a:lnTo>
                    <a:pt x="400" y="718"/>
                  </a:lnTo>
                  <a:lnTo>
                    <a:pt x="413" y="715"/>
                  </a:lnTo>
                  <a:lnTo>
                    <a:pt x="425" y="709"/>
                  </a:lnTo>
                  <a:lnTo>
                    <a:pt x="425" y="715"/>
                  </a:lnTo>
                  <a:lnTo>
                    <a:pt x="425" y="720"/>
                  </a:lnTo>
                  <a:lnTo>
                    <a:pt x="425" y="726"/>
                  </a:lnTo>
                  <a:lnTo>
                    <a:pt x="427" y="730"/>
                  </a:lnTo>
                  <a:lnTo>
                    <a:pt x="410" y="735"/>
                  </a:lnTo>
                  <a:lnTo>
                    <a:pt x="398" y="741"/>
                  </a:lnTo>
                  <a:lnTo>
                    <a:pt x="387" y="745"/>
                  </a:lnTo>
                  <a:lnTo>
                    <a:pt x="380" y="747"/>
                  </a:lnTo>
                  <a:lnTo>
                    <a:pt x="370" y="750"/>
                  </a:lnTo>
                  <a:lnTo>
                    <a:pt x="363" y="752"/>
                  </a:lnTo>
                  <a:lnTo>
                    <a:pt x="353" y="756"/>
                  </a:lnTo>
                  <a:lnTo>
                    <a:pt x="340" y="760"/>
                  </a:lnTo>
                  <a:lnTo>
                    <a:pt x="349" y="760"/>
                  </a:lnTo>
                  <a:lnTo>
                    <a:pt x="361" y="758"/>
                  </a:lnTo>
                  <a:lnTo>
                    <a:pt x="372" y="758"/>
                  </a:lnTo>
                  <a:lnTo>
                    <a:pt x="383" y="756"/>
                  </a:lnTo>
                  <a:lnTo>
                    <a:pt x="395" y="754"/>
                  </a:lnTo>
                  <a:lnTo>
                    <a:pt x="404" y="752"/>
                  </a:lnTo>
                  <a:lnTo>
                    <a:pt x="415" y="752"/>
                  </a:lnTo>
                  <a:lnTo>
                    <a:pt x="427" y="750"/>
                  </a:lnTo>
                  <a:lnTo>
                    <a:pt x="427" y="754"/>
                  </a:lnTo>
                  <a:lnTo>
                    <a:pt x="427" y="760"/>
                  </a:lnTo>
                  <a:lnTo>
                    <a:pt x="427" y="766"/>
                  </a:lnTo>
                  <a:lnTo>
                    <a:pt x="429" y="771"/>
                  </a:lnTo>
                  <a:lnTo>
                    <a:pt x="417" y="777"/>
                  </a:lnTo>
                  <a:lnTo>
                    <a:pt x="408" y="782"/>
                  </a:lnTo>
                  <a:lnTo>
                    <a:pt x="396" y="788"/>
                  </a:lnTo>
                  <a:lnTo>
                    <a:pt x="385" y="792"/>
                  </a:lnTo>
                  <a:lnTo>
                    <a:pt x="374" y="798"/>
                  </a:lnTo>
                  <a:lnTo>
                    <a:pt x="364" y="801"/>
                  </a:lnTo>
                  <a:lnTo>
                    <a:pt x="353" y="803"/>
                  </a:lnTo>
                  <a:lnTo>
                    <a:pt x="344" y="807"/>
                  </a:lnTo>
                  <a:lnTo>
                    <a:pt x="346" y="809"/>
                  </a:lnTo>
                  <a:lnTo>
                    <a:pt x="346" y="811"/>
                  </a:lnTo>
                  <a:lnTo>
                    <a:pt x="355" y="809"/>
                  </a:lnTo>
                  <a:lnTo>
                    <a:pt x="366" y="807"/>
                  </a:lnTo>
                  <a:lnTo>
                    <a:pt x="376" y="805"/>
                  </a:lnTo>
                  <a:lnTo>
                    <a:pt x="387" y="801"/>
                  </a:lnTo>
                  <a:lnTo>
                    <a:pt x="398" y="798"/>
                  </a:lnTo>
                  <a:lnTo>
                    <a:pt x="410" y="794"/>
                  </a:lnTo>
                  <a:lnTo>
                    <a:pt x="421" y="790"/>
                  </a:lnTo>
                  <a:lnTo>
                    <a:pt x="432" y="786"/>
                  </a:lnTo>
                  <a:lnTo>
                    <a:pt x="432" y="794"/>
                  </a:lnTo>
                  <a:lnTo>
                    <a:pt x="432" y="799"/>
                  </a:lnTo>
                  <a:lnTo>
                    <a:pt x="432" y="807"/>
                  </a:lnTo>
                  <a:lnTo>
                    <a:pt x="434" y="815"/>
                  </a:lnTo>
                  <a:lnTo>
                    <a:pt x="425" y="818"/>
                  </a:lnTo>
                  <a:lnTo>
                    <a:pt x="412" y="824"/>
                  </a:lnTo>
                  <a:lnTo>
                    <a:pt x="396" y="830"/>
                  </a:lnTo>
                  <a:lnTo>
                    <a:pt x="381" y="835"/>
                  </a:lnTo>
                  <a:lnTo>
                    <a:pt x="366" y="839"/>
                  </a:lnTo>
                  <a:lnTo>
                    <a:pt x="355" y="845"/>
                  </a:lnTo>
                  <a:lnTo>
                    <a:pt x="347" y="847"/>
                  </a:lnTo>
                  <a:lnTo>
                    <a:pt x="344" y="848"/>
                  </a:lnTo>
                  <a:lnTo>
                    <a:pt x="344" y="850"/>
                  </a:lnTo>
                  <a:lnTo>
                    <a:pt x="346" y="850"/>
                  </a:lnTo>
                  <a:lnTo>
                    <a:pt x="346" y="852"/>
                  </a:lnTo>
                  <a:lnTo>
                    <a:pt x="366" y="848"/>
                  </a:lnTo>
                  <a:lnTo>
                    <a:pt x="385" y="845"/>
                  </a:lnTo>
                  <a:lnTo>
                    <a:pt x="398" y="841"/>
                  </a:lnTo>
                  <a:lnTo>
                    <a:pt x="410" y="839"/>
                  </a:lnTo>
                  <a:lnTo>
                    <a:pt x="417" y="837"/>
                  </a:lnTo>
                  <a:lnTo>
                    <a:pt x="425" y="835"/>
                  </a:lnTo>
                  <a:lnTo>
                    <a:pt x="430" y="833"/>
                  </a:lnTo>
                  <a:lnTo>
                    <a:pt x="438" y="832"/>
                  </a:lnTo>
                  <a:lnTo>
                    <a:pt x="438" y="835"/>
                  </a:lnTo>
                  <a:lnTo>
                    <a:pt x="438" y="841"/>
                  </a:lnTo>
                  <a:lnTo>
                    <a:pt x="438" y="845"/>
                  </a:lnTo>
                  <a:lnTo>
                    <a:pt x="438" y="850"/>
                  </a:lnTo>
                  <a:lnTo>
                    <a:pt x="423" y="860"/>
                  </a:lnTo>
                  <a:lnTo>
                    <a:pt x="410" y="865"/>
                  </a:lnTo>
                  <a:lnTo>
                    <a:pt x="396" y="871"/>
                  </a:lnTo>
                  <a:lnTo>
                    <a:pt x="381" y="875"/>
                  </a:lnTo>
                  <a:lnTo>
                    <a:pt x="368" y="879"/>
                  </a:lnTo>
                  <a:lnTo>
                    <a:pt x="355" y="881"/>
                  </a:lnTo>
                  <a:lnTo>
                    <a:pt x="340" y="884"/>
                  </a:lnTo>
                  <a:lnTo>
                    <a:pt x="325" y="888"/>
                  </a:lnTo>
                  <a:lnTo>
                    <a:pt x="329" y="890"/>
                  </a:lnTo>
                  <a:lnTo>
                    <a:pt x="336" y="890"/>
                  </a:lnTo>
                  <a:lnTo>
                    <a:pt x="346" y="890"/>
                  </a:lnTo>
                  <a:lnTo>
                    <a:pt x="355" y="890"/>
                  </a:lnTo>
                  <a:lnTo>
                    <a:pt x="366" y="890"/>
                  </a:lnTo>
                  <a:lnTo>
                    <a:pt x="378" y="890"/>
                  </a:lnTo>
                  <a:lnTo>
                    <a:pt x="387" y="890"/>
                  </a:lnTo>
                  <a:lnTo>
                    <a:pt x="395" y="890"/>
                  </a:lnTo>
                  <a:lnTo>
                    <a:pt x="381" y="903"/>
                  </a:lnTo>
                  <a:lnTo>
                    <a:pt x="364" y="913"/>
                  </a:lnTo>
                  <a:lnTo>
                    <a:pt x="347" y="920"/>
                  </a:lnTo>
                  <a:lnTo>
                    <a:pt x="327" y="926"/>
                  </a:lnTo>
                  <a:lnTo>
                    <a:pt x="308" y="930"/>
                  </a:lnTo>
                  <a:lnTo>
                    <a:pt x="289" y="933"/>
                  </a:lnTo>
                  <a:lnTo>
                    <a:pt x="270" y="935"/>
                  </a:lnTo>
                  <a:lnTo>
                    <a:pt x="253" y="937"/>
                  </a:lnTo>
                  <a:lnTo>
                    <a:pt x="232" y="935"/>
                  </a:lnTo>
                  <a:lnTo>
                    <a:pt x="221" y="935"/>
                  </a:lnTo>
                  <a:lnTo>
                    <a:pt x="215" y="935"/>
                  </a:lnTo>
                  <a:lnTo>
                    <a:pt x="214" y="93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Freeform 15"/>
            <p:cNvSpPr>
              <a:spLocks/>
            </p:cNvSpPr>
            <p:nvPr/>
          </p:nvSpPr>
          <p:spPr bwMode="auto">
            <a:xfrm>
              <a:off x="3678238" y="5740400"/>
              <a:ext cx="96838" cy="57150"/>
            </a:xfrm>
            <a:custGeom>
              <a:avLst/>
              <a:gdLst>
                <a:gd name="T0" fmla="*/ 2147483647 w 122"/>
                <a:gd name="T1" fmla="*/ 2147483647 h 71"/>
                <a:gd name="T2" fmla="*/ 2147483647 w 122"/>
                <a:gd name="T3" fmla="*/ 2147483647 h 71"/>
                <a:gd name="T4" fmla="*/ 0 w 122"/>
                <a:gd name="T5" fmla="*/ 2147483647 h 71"/>
                <a:gd name="T6" fmla="*/ 2147483647 w 122"/>
                <a:gd name="T7" fmla="*/ 2147483647 h 71"/>
                <a:gd name="T8" fmla="*/ 2147483647 w 122"/>
                <a:gd name="T9" fmla="*/ 2147483647 h 71"/>
                <a:gd name="T10" fmla="*/ 2147483647 w 122"/>
                <a:gd name="T11" fmla="*/ 2147483647 h 71"/>
                <a:gd name="T12" fmla="*/ 2147483647 w 122"/>
                <a:gd name="T13" fmla="*/ 2147483647 h 71"/>
                <a:gd name="T14" fmla="*/ 2147483647 w 122"/>
                <a:gd name="T15" fmla="*/ 2147483647 h 71"/>
                <a:gd name="T16" fmla="*/ 2147483647 w 122"/>
                <a:gd name="T17" fmla="*/ 0 h 71"/>
                <a:gd name="T18" fmla="*/ 2147483647 w 122"/>
                <a:gd name="T19" fmla="*/ 2147483647 h 71"/>
                <a:gd name="T20" fmla="*/ 2147483647 w 122"/>
                <a:gd name="T21" fmla="*/ 2147483647 h 71"/>
                <a:gd name="T22" fmla="*/ 2147483647 w 122"/>
                <a:gd name="T23" fmla="*/ 2147483647 h 71"/>
                <a:gd name="T24" fmla="*/ 2147483647 w 122"/>
                <a:gd name="T25" fmla="*/ 2147483647 h 71"/>
                <a:gd name="T26" fmla="*/ 2147483647 w 122"/>
                <a:gd name="T27" fmla="*/ 2147483647 h 71"/>
                <a:gd name="T28" fmla="*/ 2147483647 w 122"/>
                <a:gd name="T29" fmla="*/ 2147483647 h 71"/>
                <a:gd name="T30" fmla="*/ 2147483647 w 122"/>
                <a:gd name="T31" fmla="*/ 2147483647 h 71"/>
                <a:gd name="T32" fmla="*/ 2147483647 w 122"/>
                <a:gd name="T33" fmla="*/ 2147483647 h 71"/>
                <a:gd name="T34" fmla="*/ 2147483647 w 122"/>
                <a:gd name="T35" fmla="*/ 2147483647 h 71"/>
                <a:gd name="T36" fmla="*/ 2147483647 w 122"/>
                <a:gd name="T37" fmla="*/ 2147483647 h 71"/>
                <a:gd name="T38" fmla="*/ 2147483647 w 122"/>
                <a:gd name="T39" fmla="*/ 2147483647 h 71"/>
                <a:gd name="T40" fmla="*/ 2147483647 w 122"/>
                <a:gd name="T41" fmla="*/ 2147483647 h 71"/>
                <a:gd name="T42" fmla="*/ 2147483647 w 122"/>
                <a:gd name="T43" fmla="*/ 2147483647 h 71"/>
                <a:gd name="T44" fmla="*/ 2147483647 w 122"/>
                <a:gd name="T45" fmla="*/ 2147483647 h 71"/>
                <a:gd name="T46" fmla="*/ 2147483647 w 122"/>
                <a:gd name="T47" fmla="*/ 2147483647 h 71"/>
                <a:gd name="T48" fmla="*/ 2147483647 w 122"/>
                <a:gd name="T49" fmla="*/ 2147483647 h 71"/>
                <a:gd name="T50" fmla="*/ 2147483647 w 122"/>
                <a:gd name="T51" fmla="*/ 2147483647 h 71"/>
                <a:gd name="T52" fmla="*/ 2147483647 w 122"/>
                <a:gd name="T53" fmla="*/ 2147483647 h 71"/>
                <a:gd name="T54" fmla="*/ 2147483647 w 122"/>
                <a:gd name="T55" fmla="*/ 2147483647 h 71"/>
                <a:gd name="T56" fmla="*/ 2147483647 w 122"/>
                <a:gd name="T57" fmla="*/ 2147483647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2" h="71">
                  <a:moveTo>
                    <a:pt x="11" y="71"/>
                  </a:moveTo>
                  <a:lnTo>
                    <a:pt x="1" y="60"/>
                  </a:lnTo>
                  <a:lnTo>
                    <a:pt x="0" y="47"/>
                  </a:lnTo>
                  <a:lnTo>
                    <a:pt x="7" y="35"/>
                  </a:lnTo>
                  <a:lnTo>
                    <a:pt x="18" y="24"/>
                  </a:lnTo>
                  <a:lnTo>
                    <a:pt x="34" y="15"/>
                  </a:lnTo>
                  <a:lnTo>
                    <a:pt x="49" y="7"/>
                  </a:lnTo>
                  <a:lnTo>
                    <a:pt x="64" y="3"/>
                  </a:lnTo>
                  <a:lnTo>
                    <a:pt x="75" y="0"/>
                  </a:lnTo>
                  <a:lnTo>
                    <a:pt x="86" y="1"/>
                  </a:lnTo>
                  <a:lnTo>
                    <a:pt x="100" y="3"/>
                  </a:lnTo>
                  <a:lnTo>
                    <a:pt x="111" y="7"/>
                  </a:lnTo>
                  <a:lnTo>
                    <a:pt x="122" y="9"/>
                  </a:lnTo>
                  <a:lnTo>
                    <a:pt x="118" y="11"/>
                  </a:lnTo>
                  <a:lnTo>
                    <a:pt x="111" y="17"/>
                  </a:lnTo>
                  <a:lnTo>
                    <a:pt x="100" y="20"/>
                  </a:lnTo>
                  <a:lnTo>
                    <a:pt x="88" y="26"/>
                  </a:lnTo>
                  <a:lnTo>
                    <a:pt x="75" y="32"/>
                  </a:lnTo>
                  <a:lnTo>
                    <a:pt x="62" y="35"/>
                  </a:lnTo>
                  <a:lnTo>
                    <a:pt x="52" y="41"/>
                  </a:lnTo>
                  <a:lnTo>
                    <a:pt x="43" y="45"/>
                  </a:lnTo>
                  <a:lnTo>
                    <a:pt x="39" y="52"/>
                  </a:lnTo>
                  <a:lnTo>
                    <a:pt x="34" y="58"/>
                  </a:lnTo>
                  <a:lnTo>
                    <a:pt x="28" y="64"/>
                  </a:lnTo>
                  <a:lnTo>
                    <a:pt x="22" y="71"/>
                  </a:lnTo>
                  <a:lnTo>
                    <a:pt x="20" y="71"/>
                  </a:lnTo>
                  <a:lnTo>
                    <a:pt x="17" y="71"/>
                  </a:lnTo>
                  <a:lnTo>
                    <a:pt x="15" y="71"/>
                  </a:lnTo>
                  <a:lnTo>
                    <a:pt x="11" y="7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Freeform 16"/>
            <p:cNvSpPr>
              <a:spLocks/>
            </p:cNvSpPr>
            <p:nvPr/>
          </p:nvSpPr>
          <p:spPr bwMode="auto">
            <a:xfrm>
              <a:off x="3278188" y="4903788"/>
              <a:ext cx="341313" cy="868363"/>
            </a:xfrm>
            <a:custGeom>
              <a:avLst/>
              <a:gdLst>
                <a:gd name="T0" fmla="*/ 2147483647 w 430"/>
                <a:gd name="T1" fmla="*/ 2147483647 h 1093"/>
                <a:gd name="T2" fmla="*/ 2147483647 w 430"/>
                <a:gd name="T3" fmla="*/ 2147483647 h 1093"/>
                <a:gd name="T4" fmla="*/ 2147483647 w 430"/>
                <a:gd name="T5" fmla="*/ 2147483647 h 1093"/>
                <a:gd name="T6" fmla="*/ 2147483647 w 430"/>
                <a:gd name="T7" fmla="*/ 2147483647 h 1093"/>
                <a:gd name="T8" fmla="*/ 2147483647 w 430"/>
                <a:gd name="T9" fmla="*/ 2147483647 h 1093"/>
                <a:gd name="T10" fmla="*/ 2147483647 w 430"/>
                <a:gd name="T11" fmla="*/ 2147483647 h 1093"/>
                <a:gd name="T12" fmla="*/ 2147483647 w 430"/>
                <a:gd name="T13" fmla="*/ 2147483647 h 1093"/>
                <a:gd name="T14" fmla="*/ 2147483647 w 430"/>
                <a:gd name="T15" fmla="*/ 2147483647 h 1093"/>
                <a:gd name="T16" fmla="*/ 2147483647 w 430"/>
                <a:gd name="T17" fmla="*/ 2147483647 h 1093"/>
                <a:gd name="T18" fmla="*/ 2147483647 w 430"/>
                <a:gd name="T19" fmla="*/ 2147483647 h 1093"/>
                <a:gd name="T20" fmla="*/ 2147483647 w 430"/>
                <a:gd name="T21" fmla="*/ 2147483647 h 1093"/>
                <a:gd name="T22" fmla="*/ 2147483647 w 430"/>
                <a:gd name="T23" fmla="*/ 2147483647 h 1093"/>
                <a:gd name="T24" fmla="*/ 2147483647 w 430"/>
                <a:gd name="T25" fmla="*/ 2147483647 h 1093"/>
                <a:gd name="T26" fmla="*/ 2147483647 w 430"/>
                <a:gd name="T27" fmla="*/ 2147483647 h 1093"/>
                <a:gd name="T28" fmla="*/ 2147483647 w 430"/>
                <a:gd name="T29" fmla="*/ 2147483647 h 1093"/>
                <a:gd name="T30" fmla="*/ 2147483647 w 430"/>
                <a:gd name="T31" fmla="*/ 2147483647 h 1093"/>
                <a:gd name="T32" fmla="*/ 2147483647 w 430"/>
                <a:gd name="T33" fmla="*/ 2147483647 h 1093"/>
                <a:gd name="T34" fmla="*/ 2147483647 w 430"/>
                <a:gd name="T35" fmla="*/ 2147483647 h 1093"/>
                <a:gd name="T36" fmla="*/ 2147483647 w 430"/>
                <a:gd name="T37" fmla="*/ 2147483647 h 1093"/>
                <a:gd name="T38" fmla="*/ 2147483647 w 430"/>
                <a:gd name="T39" fmla="*/ 2147483647 h 1093"/>
                <a:gd name="T40" fmla="*/ 2147483647 w 430"/>
                <a:gd name="T41" fmla="*/ 2147483647 h 1093"/>
                <a:gd name="T42" fmla="*/ 2147483647 w 430"/>
                <a:gd name="T43" fmla="*/ 2147483647 h 1093"/>
                <a:gd name="T44" fmla="*/ 2147483647 w 430"/>
                <a:gd name="T45" fmla="*/ 2147483647 h 1093"/>
                <a:gd name="T46" fmla="*/ 2147483647 w 430"/>
                <a:gd name="T47" fmla="*/ 2147483647 h 1093"/>
                <a:gd name="T48" fmla="*/ 2147483647 w 430"/>
                <a:gd name="T49" fmla="*/ 2147483647 h 1093"/>
                <a:gd name="T50" fmla="*/ 2147483647 w 430"/>
                <a:gd name="T51" fmla="*/ 2147483647 h 1093"/>
                <a:gd name="T52" fmla="*/ 2147483647 w 430"/>
                <a:gd name="T53" fmla="*/ 2147483647 h 1093"/>
                <a:gd name="T54" fmla="*/ 2147483647 w 430"/>
                <a:gd name="T55" fmla="*/ 2147483647 h 1093"/>
                <a:gd name="T56" fmla="*/ 2147483647 w 430"/>
                <a:gd name="T57" fmla="*/ 2147483647 h 1093"/>
                <a:gd name="T58" fmla="*/ 2147483647 w 430"/>
                <a:gd name="T59" fmla="*/ 2147483647 h 1093"/>
                <a:gd name="T60" fmla="*/ 0 w 430"/>
                <a:gd name="T61" fmla="*/ 0 h 1093"/>
                <a:gd name="T62" fmla="*/ 2147483647 w 430"/>
                <a:gd name="T63" fmla="*/ 2147483647 h 1093"/>
                <a:gd name="T64" fmla="*/ 2147483647 w 430"/>
                <a:gd name="T65" fmla="*/ 2147483647 h 1093"/>
                <a:gd name="T66" fmla="*/ 2147483647 w 430"/>
                <a:gd name="T67" fmla="*/ 2147483647 h 1093"/>
                <a:gd name="T68" fmla="*/ 2147483647 w 430"/>
                <a:gd name="T69" fmla="*/ 2147483647 h 1093"/>
                <a:gd name="T70" fmla="*/ 2147483647 w 430"/>
                <a:gd name="T71" fmla="*/ 2147483647 h 1093"/>
                <a:gd name="T72" fmla="*/ 2147483647 w 430"/>
                <a:gd name="T73" fmla="*/ 2147483647 h 1093"/>
                <a:gd name="T74" fmla="*/ 2147483647 w 430"/>
                <a:gd name="T75" fmla="*/ 2147483647 h 1093"/>
                <a:gd name="T76" fmla="*/ 2147483647 w 430"/>
                <a:gd name="T77" fmla="*/ 2147483647 h 1093"/>
                <a:gd name="T78" fmla="*/ 2147483647 w 430"/>
                <a:gd name="T79" fmla="*/ 2147483647 h 1093"/>
                <a:gd name="T80" fmla="*/ 2147483647 w 430"/>
                <a:gd name="T81" fmla="*/ 2147483647 h 1093"/>
                <a:gd name="T82" fmla="*/ 2147483647 w 430"/>
                <a:gd name="T83" fmla="*/ 2147483647 h 1093"/>
                <a:gd name="T84" fmla="*/ 2147483647 w 430"/>
                <a:gd name="T85" fmla="*/ 2147483647 h 1093"/>
                <a:gd name="T86" fmla="*/ 2147483647 w 430"/>
                <a:gd name="T87" fmla="*/ 2147483647 h 1093"/>
                <a:gd name="T88" fmla="*/ 2147483647 w 430"/>
                <a:gd name="T89" fmla="*/ 2147483647 h 1093"/>
                <a:gd name="T90" fmla="*/ 2147483647 w 430"/>
                <a:gd name="T91" fmla="*/ 2147483647 h 1093"/>
                <a:gd name="T92" fmla="*/ 2147483647 w 430"/>
                <a:gd name="T93" fmla="*/ 2147483647 h 1093"/>
                <a:gd name="T94" fmla="*/ 2147483647 w 430"/>
                <a:gd name="T95" fmla="*/ 2147483647 h 1093"/>
                <a:gd name="T96" fmla="*/ 2147483647 w 430"/>
                <a:gd name="T97" fmla="*/ 2147483647 h 1093"/>
                <a:gd name="T98" fmla="*/ 2147483647 w 430"/>
                <a:gd name="T99" fmla="*/ 2147483647 h 1093"/>
                <a:gd name="T100" fmla="*/ 2147483647 w 430"/>
                <a:gd name="T101" fmla="*/ 2147483647 h 1093"/>
                <a:gd name="T102" fmla="*/ 2147483647 w 430"/>
                <a:gd name="T103" fmla="*/ 2147483647 h 1093"/>
                <a:gd name="T104" fmla="*/ 2147483647 w 430"/>
                <a:gd name="T105" fmla="*/ 2147483647 h 1093"/>
                <a:gd name="T106" fmla="*/ 2147483647 w 430"/>
                <a:gd name="T107" fmla="*/ 2147483647 h 1093"/>
                <a:gd name="T108" fmla="*/ 2147483647 w 430"/>
                <a:gd name="T109" fmla="*/ 2147483647 h 1093"/>
                <a:gd name="T110" fmla="*/ 2147483647 w 430"/>
                <a:gd name="T111" fmla="*/ 2147483647 h 1093"/>
                <a:gd name="T112" fmla="*/ 2147483647 w 430"/>
                <a:gd name="T113" fmla="*/ 2147483647 h 1093"/>
                <a:gd name="T114" fmla="*/ 2147483647 w 430"/>
                <a:gd name="T115" fmla="*/ 2147483647 h 1093"/>
                <a:gd name="T116" fmla="*/ 2147483647 w 430"/>
                <a:gd name="T117" fmla="*/ 2147483647 h 1093"/>
                <a:gd name="T118" fmla="*/ 2147483647 w 430"/>
                <a:gd name="T119" fmla="*/ 2147483647 h 1093"/>
                <a:gd name="T120" fmla="*/ 2147483647 w 430"/>
                <a:gd name="T121" fmla="*/ 2147483647 h 1093"/>
                <a:gd name="T122" fmla="*/ 2147483647 w 430"/>
                <a:gd name="T123" fmla="*/ 2147483647 h 10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 h="1093">
                  <a:moveTo>
                    <a:pt x="356" y="1093"/>
                  </a:moveTo>
                  <a:lnTo>
                    <a:pt x="326" y="1091"/>
                  </a:lnTo>
                  <a:lnTo>
                    <a:pt x="294" y="1089"/>
                  </a:lnTo>
                  <a:lnTo>
                    <a:pt x="264" y="1087"/>
                  </a:lnTo>
                  <a:lnTo>
                    <a:pt x="232" y="1084"/>
                  </a:lnTo>
                  <a:lnTo>
                    <a:pt x="202" y="1080"/>
                  </a:lnTo>
                  <a:lnTo>
                    <a:pt x="174" y="1072"/>
                  </a:lnTo>
                  <a:lnTo>
                    <a:pt x="145" y="1063"/>
                  </a:lnTo>
                  <a:lnTo>
                    <a:pt x="121" y="1050"/>
                  </a:lnTo>
                  <a:lnTo>
                    <a:pt x="121" y="1040"/>
                  </a:lnTo>
                  <a:lnTo>
                    <a:pt x="121" y="1031"/>
                  </a:lnTo>
                  <a:lnTo>
                    <a:pt x="119" y="1023"/>
                  </a:lnTo>
                  <a:lnTo>
                    <a:pt x="119" y="1014"/>
                  </a:lnTo>
                  <a:lnTo>
                    <a:pt x="134" y="895"/>
                  </a:lnTo>
                  <a:lnTo>
                    <a:pt x="141" y="776"/>
                  </a:lnTo>
                  <a:lnTo>
                    <a:pt x="141" y="658"/>
                  </a:lnTo>
                  <a:lnTo>
                    <a:pt x="128" y="541"/>
                  </a:lnTo>
                  <a:lnTo>
                    <a:pt x="128" y="441"/>
                  </a:lnTo>
                  <a:lnTo>
                    <a:pt x="124" y="339"/>
                  </a:lnTo>
                  <a:lnTo>
                    <a:pt x="117" y="239"/>
                  </a:lnTo>
                  <a:lnTo>
                    <a:pt x="107" y="141"/>
                  </a:lnTo>
                  <a:lnTo>
                    <a:pt x="96" y="139"/>
                  </a:lnTo>
                  <a:lnTo>
                    <a:pt x="87" y="139"/>
                  </a:lnTo>
                  <a:lnTo>
                    <a:pt x="79" y="137"/>
                  </a:lnTo>
                  <a:lnTo>
                    <a:pt x="74" y="137"/>
                  </a:lnTo>
                  <a:lnTo>
                    <a:pt x="66" y="135"/>
                  </a:lnTo>
                  <a:lnTo>
                    <a:pt x="60" y="135"/>
                  </a:lnTo>
                  <a:lnTo>
                    <a:pt x="55" y="135"/>
                  </a:lnTo>
                  <a:lnTo>
                    <a:pt x="47" y="135"/>
                  </a:lnTo>
                  <a:lnTo>
                    <a:pt x="49" y="143"/>
                  </a:lnTo>
                  <a:lnTo>
                    <a:pt x="60" y="150"/>
                  </a:lnTo>
                  <a:lnTo>
                    <a:pt x="75" y="156"/>
                  </a:lnTo>
                  <a:lnTo>
                    <a:pt x="87" y="160"/>
                  </a:lnTo>
                  <a:lnTo>
                    <a:pt x="79" y="166"/>
                  </a:lnTo>
                  <a:lnTo>
                    <a:pt x="75" y="169"/>
                  </a:lnTo>
                  <a:lnTo>
                    <a:pt x="72" y="173"/>
                  </a:lnTo>
                  <a:lnTo>
                    <a:pt x="66" y="181"/>
                  </a:lnTo>
                  <a:lnTo>
                    <a:pt x="74" y="179"/>
                  </a:lnTo>
                  <a:lnTo>
                    <a:pt x="81" y="179"/>
                  </a:lnTo>
                  <a:lnTo>
                    <a:pt x="87" y="179"/>
                  </a:lnTo>
                  <a:lnTo>
                    <a:pt x="94" y="177"/>
                  </a:lnTo>
                  <a:lnTo>
                    <a:pt x="94" y="181"/>
                  </a:lnTo>
                  <a:lnTo>
                    <a:pt x="94" y="184"/>
                  </a:lnTo>
                  <a:lnTo>
                    <a:pt x="94" y="190"/>
                  </a:lnTo>
                  <a:lnTo>
                    <a:pt x="94" y="194"/>
                  </a:lnTo>
                  <a:lnTo>
                    <a:pt x="81" y="198"/>
                  </a:lnTo>
                  <a:lnTo>
                    <a:pt x="66" y="203"/>
                  </a:lnTo>
                  <a:lnTo>
                    <a:pt x="55" y="209"/>
                  </a:lnTo>
                  <a:lnTo>
                    <a:pt x="43" y="218"/>
                  </a:lnTo>
                  <a:lnTo>
                    <a:pt x="57" y="216"/>
                  </a:lnTo>
                  <a:lnTo>
                    <a:pt x="70" y="213"/>
                  </a:lnTo>
                  <a:lnTo>
                    <a:pt x="83" y="211"/>
                  </a:lnTo>
                  <a:lnTo>
                    <a:pt x="96" y="213"/>
                  </a:lnTo>
                  <a:lnTo>
                    <a:pt x="94" y="233"/>
                  </a:lnTo>
                  <a:lnTo>
                    <a:pt x="85" y="241"/>
                  </a:lnTo>
                  <a:lnTo>
                    <a:pt x="72" y="245"/>
                  </a:lnTo>
                  <a:lnTo>
                    <a:pt x="55" y="254"/>
                  </a:lnTo>
                  <a:lnTo>
                    <a:pt x="55" y="256"/>
                  </a:lnTo>
                  <a:lnTo>
                    <a:pt x="55" y="258"/>
                  </a:lnTo>
                  <a:lnTo>
                    <a:pt x="55" y="260"/>
                  </a:lnTo>
                  <a:lnTo>
                    <a:pt x="57" y="262"/>
                  </a:lnTo>
                  <a:lnTo>
                    <a:pt x="66" y="260"/>
                  </a:lnTo>
                  <a:lnTo>
                    <a:pt x="74" y="258"/>
                  </a:lnTo>
                  <a:lnTo>
                    <a:pt x="83" y="256"/>
                  </a:lnTo>
                  <a:lnTo>
                    <a:pt x="98" y="254"/>
                  </a:lnTo>
                  <a:lnTo>
                    <a:pt x="96" y="260"/>
                  </a:lnTo>
                  <a:lnTo>
                    <a:pt x="96" y="265"/>
                  </a:lnTo>
                  <a:lnTo>
                    <a:pt x="96" y="273"/>
                  </a:lnTo>
                  <a:lnTo>
                    <a:pt x="96" y="279"/>
                  </a:lnTo>
                  <a:lnTo>
                    <a:pt x="89" y="284"/>
                  </a:lnTo>
                  <a:lnTo>
                    <a:pt x="77" y="290"/>
                  </a:lnTo>
                  <a:lnTo>
                    <a:pt x="64" y="296"/>
                  </a:lnTo>
                  <a:lnTo>
                    <a:pt x="58" y="299"/>
                  </a:lnTo>
                  <a:lnTo>
                    <a:pt x="72" y="301"/>
                  </a:lnTo>
                  <a:lnTo>
                    <a:pt x="79" y="301"/>
                  </a:lnTo>
                  <a:lnTo>
                    <a:pt x="87" y="299"/>
                  </a:lnTo>
                  <a:lnTo>
                    <a:pt x="100" y="298"/>
                  </a:lnTo>
                  <a:lnTo>
                    <a:pt x="98" y="301"/>
                  </a:lnTo>
                  <a:lnTo>
                    <a:pt x="98" y="307"/>
                  </a:lnTo>
                  <a:lnTo>
                    <a:pt x="98" y="313"/>
                  </a:lnTo>
                  <a:lnTo>
                    <a:pt x="98" y="316"/>
                  </a:lnTo>
                  <a:lnTo>
                    <a:pt x="91" y="322"/>
                  </a:lnTo>
                  <a:lnTo>
                    <a:pt x="87" y="326"/>
                  </a:lnTo>
                  <a:lnTo>
                    <a:pt x="81" y="331"/>
                  </a:lnTo>
                  <a:lnTo>
                    <a:pt x="79" y="341"/>
                  </a:lnTo>
                  <a:lnTo>
                    <a:pt x="89" y="339"/>
                  </a:lnTo>
                  <a:lnTo>
                    <a:pt x="92" y="337"/>
                  </a:lnTo>
                  <a:lnTo>
                    <a:pt x="96" y="337"/>
                  </a:lnTo>
                  <a:lnTo>
                    <a:pt x="100" y="337"/>
                  </a:lnTo>
                  <a:lnTo>
                    <a:pt x="100" y="341"/>
                  </a:lnTo>
                  <a:lnTo>
                    <a:pt x="100" y="347"/>
                  </a:lnTo>
                  <a:lnTo>
                    <a:pt x="100" y="350"/>
                  </a:lnTo>
                  <a:lnTo>
                    <a:pt x="100" y="356"/>
                  </a:lnTo>
                  <a:lnTo>
                    <a:pt x="92" y="362"/>
                  </a:lnTo>
                  <a:lnTo>
                    <a:pt x="85" y="367"/>
                  </a:lnTo>
                  <a:lnTo>
                    <a:pt x="75" y="373"/>
                  </a:lnTo>
                  <a:lnTo>
                    <a:pt x="68" y="379"/>
                  </a:lnTo>
                  <a:lnTo>
                    <a:pt x="66" y="380"/>
                  </a:lnTo>
                  <a:lnTo>
                    <a:pt x="66" y="382"/>
                  </a:lnTo>
                  <a:lnTo>
                    <a:pt x="66" y="384"/>
                  </a:lnTo>
                  <a:lnTo>
                    <a:pt x="66" y="386"/>
                  </a:lnTo>
                  <a:lnTo>
                    <a:pt x="75" y="384"/>
                  </a:lnTo>
                  <a:lnTo>
                    <a:pt x="85" y="380"/>
                  </a:lnTo>
                  <a:lnTo>
                    <a:pt x="92" y="379"/>
                  </a:lnTo>
                  <a:lnTo>
                    <a:pt x="102" y="377"/>
                  </a:lnTo>
                  <a:lnTo>
                    <a:pt x="102" y="379"/>
                  </a:lnTo>
                  <a:lnTo>
                    <a:pt x="102" y="382"/>
                  </a:lnTo>
                  <a:lnTo>
                    <a:pt x="102" y="384"/>
                  </a:lnTo>
                  <a:lnTo>
                    <a:pt x="104" y="388"/>
                  </a:lnTo>
                  <a:lnTo>
                    <a:pt x="98" y="396"/>
                  </a:lnTo>
                  <a:lnTo>
                    <a:pt x="92" y="399"/>
                  </a:lnTo>
                  <a:lnTo>
                    <a:pt x="81" y="407"/>
                  </a:lnTo>
                  <a:lnTo>
                    <a:pt x="64" y="418"/>
                  </a:lnTo>
                  <a:lnTo>
                    <a:pt x="64" y="420"/>
                  </a:lnTo>
                  <a:lnTo>
                    <a:pt x="64" y="422"/>
                  </a:lnTo>
                  <a:lnTo>
                    <a:pt x="64" y="424"/>
                  </a:lnTo>
                  <a:lnTo>
                    <a:pt x="66" y="426"/>
                  </a:lnTo>
                  <a:lnTo>
                    <a:pt x="75" y="422"/>
                  </a:lnTo>
                  <a:lnTo>
                    <a:pt x="87" y="420"/>
                  </a:lnTo>
                  <a:lnTo>
                    <a:pt x="98" y="416"/>
                  </a:lnTo>
                  <a:lnTo>
                    <a:pt x="107" y="414"/>
                  </a:lnTo>
                  <a:lnTo>
                    <a:pt x="106" y="418"/>
                  </a:lnTo>
                  <a:lnTo>
                    <a:pt x="106" y="420"/>
                  </a:lnTo>
                  <a:lnTo>
                    <a:pt x="106" y="424"/>
                  </a:lnTo>
                  <a:lnTo>
                    <a:pt x="106" y="428"/>
                  </a:lnTo>
                  <a:lnTo>
                    <a:pt x="94" y="431"/>
                  </a:lnTo>
                  <a:lnTo>
                    <a:pt x="83" y="437"/>
                  </a:lnTo>
                  <a:lnTo>
                    <a:pt x="70" y="443"/>
                  </a:lnTo>
                  <a:lnTo>
                    <a:pt x="58" y="448"/>
                  </a:lnTo>
                  <a:lnTo>
                    <a:pt x="57" y="450"/>
                  </a:lnTo>
                  <a:lnTo>
                    <a:pt x="57" y="452"/>
                  </a:lnTo>
                  <a:lnTo>
                    <a:pt x="57" y="456"/>
                  </a:lnTo>
                  <a:lnTo>
                    <a:pt x="57" y="458"/>
                  </a:lnTo>
                  <a:lnTo>
                    <a:pt x="64" y="456"/>
                  </a:lnTo>
                  <a:lnTo>
                    <a:pt x="72" y="454"/>
                  </a:lnTo>
                  <a:lnTo>
                    <a:pt x="77" y="452"/>
                  </a:lnTo>
                  <a:lnTo>
                    <a:pt x="85" y="450"/>
                  </a:lnTo>
                  <a:lnTo>
                    <a:pt x="92" y="448"/>
                  </a:lnTo>
                  <a:lnTo>
                    <a:pt x="100" y="448"/>
                  </a:lnTo>
                  <a:lnTo>
                    <a:pt x="106" y="446"/>
                  </a:lnTo>
                  <a:lnTo>
                    <a:pt x="113" y="445"/>
                  </a:lnTo>
                  <a:lnTo>
                    <a:pt x="113" y="452"/>
                  </a:lnTo>
                  <a:lnTo>
                    <a:pt x="113" y="460"/>
                  </a:lnTo>
                  <a:lnTo>
                    <a:pt x="113" y="467"/>
                  </a:lnTo>
                  <a:lnTo>
                    <a:pt x="113" y="475"/>
                  </a:lnTo>
                  <a:lnTo>
                    <a:pt x="106" y="477"/>
                  </a:lnTo>
                  <a:lnTo>
                    <a:pt x="96" y="477"/>
                  </a:lnTo>
                  <a:lnTo>
                    <a:pt x="89" y="479"/>
                  </a:lnTo>
                  <a:lnTo>
                    <a:pt x="81" y="480"/>
                  </a:lnTo>
                  <a:lnTo>
                    <a:pt x="74" y="482"/>
                  </a:lnTo>
                  <a:lnTo>
                    <a:pt x="68" y="486"/>
                  </a:lnTo>
                  <a:lnTo>
                    <a:pt x="60" y="490"/>
                  </a:lnTo>
                  <a:lnTo>
                    <a:pt x="53" y="494"/>
                  </a:lnTo>
                  <a:lnTo>
                    <a:pt x="55" y="497"/>
                  </a:lnTo>
                  <a:lnTo>
                    <a:pt x="58" y="499"/>
                  </a:lnTo>
                  <a:lnTo>
                    <a:pt x="66" y="501"/>
                  </a:lnTo>
                  <a:lnTo>
                    <a:pt x="75" y="499"/>
                  </a:lnTo>
                  <a:lnTo>
                    <a:pt x="85" y="497"/>
                  </a:lnTo>
                  <a:lnTo>
                    <a:pt x="94" y="495"/>
                  </a:lnTo>
                  <a:lnTo>
                    <a:pt x="104" y="494"/>
                  </a:lnTo>
                  <a:lnTo>
                    <a:pt x="109" y="494"/>
                  </a:lnTo>
                  <a:lnTo>
                    <a:pt x="107" y="520"/>
                  </a:lnTo>
                  <a:lnTo>
                    <a:pt x="100" y="531"/>
                  </a:lnTo>
                  <a:lnTo>
                    <a:pt x="85" y="539"/>
                  </a:lnTo>
                  <a:lnTo>
                    <a:pt x="58" y="546"/>
                  </a:lnTo>
                  <a:lnTo>
                    <a:pt x="57" y="548"/>
                  </a:lnTo>
                  <a:lnTo>
                    <a:pt x="57" y="550"/>
                  </a:lnTo>
                  <a:lnTo>
                    <a:pt x="57" y="552"/>
                  </a:lnTo>
                  <a:lnTo>
                    <a:pt x="57" y="554"/>
                  </a:lnTo>
                  <a:lnTo>
                    <a:pt x="70" y="552"/>
                  </a:lnTo>
                  <a:lnTo>
                    <a:pt x="83" y="550"/>
                  </a:lnTo>
                  <a:lnTo>
                    <a:pt x="96" y="550"/>
                  </a:lnTo>
                  <a:lnTo>
                    <a:pt x="109" y="548"/>
                  </a:lnTo>
                  <a:lnTo>
                    <a:pt x="109" y="556"/>
                  </a:lnTo>
                  <a:lnTo>
                    <a:pt x="109" y="561"/>
                  </a:lnTo>
                  <a:lnTo>
                    <a:pt x="109" y="569"/>
                  </a:lnTo>
                  <a:lnTo>
                    <a:pt x="111" y="577"/>
                  </a:lnTo>
                  <a:lnTo>
                    <a:pt x="102" y="580"/>
                  </a:lnTo>
                  <a:lnTo>
                    <a:pt x="94" y="582"/>
                  </a:lnTo>
                  <a:lnTo>
                    <a:pt x="85" y="586"/>
                  </a:lnTo>
                  <a:lnTo>
                    <a:pt x="77" y="590"/>
                  </a:lnTo>
                  <a:lnTo>
                    <a:pt x="75" y="592"/>
                  </a:lnTo>
                  <a:lnTo>
                    <a:pt x="75" y="594"/>
                  </a:lnTo>
                  <a:lnTo>
                    <a:pt x="75" y="597"/>
                  </a:lnTo>
                  <a:lnTo>
                    <a:pt x="75" y="599"/>
                  </a:lnTo>
                  <a:lnTo>
                    <a:pt x="87" y="597"/>
                  </a:lnTo>
                  <a:lnTo>
                    <a:pt x="100" y="595"/>
                  </a:lnTo>
                  <a:lnTo>
                    <a:pt x="111" y="595"/>
                  </a:lnTo>
                  <a:lnTo>
                    <a:pt x="123" y="594"/>
                  </a:lnTo>
                  <a:lnTo>
                    <a:pt x="123" y="599"/>
                  </a:lnTo>
                  <a:lnTo>
                    <a:pt x="123" y="603"/>
                  </a:lnTo>
                  <a:lnTo>
                    <a:pt x="123" y="609"/>
                  </a:lnTo>
                  <a:lnTo>
                    <a:pt x="123" y="612"/>
                  </a:lnTo>
                  <a:lnTo>
                    <a:pt x="113" y="616"/>
                  </a:lnTo>
                  <a:lnTo>
                    <a:pt x="104" y="620"/>
                  </a:lnTo>
                  <a:lnTo>
                    <a:pt x="96" y="626"/>
                  </a:lnTo>
                  <a:lnTo>
                    <a:pt x="87" y="629"/>
                  </a:lnTo>
                  <a:lnTo>
                    <a:pt x="87" y="631"/>
                  </a:lnTo>
                  <a:lnTo>
                    <a:pt x="87" y="635"/>
                  </a:lnTo>
                  <a:lnTo>
                    <a:pt x="87" y="637"/>
                  </a:lnTo>
                  <a:lnTo>
                    <a:pt x="87" y="641"/>
                  </a:lnTo>
                  <a:lnTo>
                    <a:pt x="94" y="639"/>
                  </a:lnTo>
                  <a:lnTo>
                    <a:pt x="104" y="637"/>
                  </a:lnTo>
                  <a:lnTo>
                    <a:pt x="113" y="635"/>
                  </a:lnTo>
                  <a:lnTo>
                    <a:pt x="123" y="633"/>
                  </a:lnTo>
                  <a:lnTo>
                    <a:pt x="121" y="650"/>
                  </a:lnTo>
                  <a:lnTo>
                    <a:pt x="113" y="658"/>
                  </a:lnTo>
                  <a:lnTo>
                    <a:pt x="102" y="661"/>
                  </a:lnTo>
                  <a:lnTo>
                    <a:pt x="89" y="665"/>
                  </a:lnTo>
                  <a:lnTo>
                    <a:pt x="87" y="669"/>
                  </a:lnTo>
                  <a:lnTo>
                    <a:pt x="87" y="671"/>
                  </a:lnTo>
                  <a:lnTo>
                    <a:pt x="87" y="673"/>
                  </a:lnTo>
                  <a:lnTo>
                    <a:pt x="89" y="675"/>
                  </a:lnTo>
                  <a:lnTo>
                    <a:pt x="96" y="673"/>
                  </a:lnTo>
                  <a:lnTo>
                    <a:pt x="104" y="673"/>
                  </a:lnTo>
                  <a:lnTo>
                    <a:pt x="111" y="673"/>
                  </a:lnTo>
                  <a:lnTo>
                    <a:pt x="123" y="673"/>
                  </a:lnTo>
                  <a:lnTo>
                    <a:pt x="123" y="675"/>
                  </a:lnTo>
                  <a:lnTo>
                    <a:pt x="123" y="678"/>
                  </a:lnTo>
                  <a:lnTo>
                    <a:pt x="123" y="680"/>
                  </a:lnTo>
                  <a:lnTo>
                    <a:pt x="123" y="684"/>
                  </a:lnTo>
                  <a:lnTo>
                    <a:pt x="109" y="692"/>
                  </a:lnTo>
                  <a:lnTo>
                    <a:pt x="98" y="697"/>
                  </a:lnTo>
                  <a:lnTo>
                    <a:pt x="91" y="705"/>
                  </a:lnTo>
                  <a:lnTo>
                    <a:pt x="85" y="716"/>
                  </a:lnTo>
                  <a:lnTo>
                    <a:pt x="92" y="714"/>
                  </a:lnTo>
                  <a:lnTo>
                    <a:pt x="102" y="710"/>
                  </a:lnTo>
                  <a:lnTo>
                    <a:pt x="113" y="709"/>
                  </a:lnTo>
                  <a:lnTo>
                    <a:pt x="123" y="707"/>
                  </a:lnTo>
                  <a:lnTo>
                    <a:pt x="123" y="712"/>
                  </a:lnTo>
                  <a:lnTo>
                    <a:pt x="123" y="718"/>
                  </a:lnTo>
                  <a:lnTo>
                    <a:pt x="121" y="724"/>
                  </a:lnTo>
                  <a:lnTo>
                    <a:pt x="121" y="729"/>
                  </a:lnTo>
                  <a:lnTo>
                    <a:pt x="113" y="731"/>
                  </a:lnTo>
                  <a:lnTo>
                    <a:pt x="104" y="735"/>
                  </a:lnTo>
                  <a:lnTo>
                    <a:pt x="96" y="737"/>
                  </a:lnTo>
                  <a:lnTo>
                    <a:pt x="89" y="741"/>
                  </a:lnTo>
                  <a:lnTo>
                    <a:pt x="87" y="742"/>
                  </a:lnTo>
                  <a:lnTo>
                    <a:pt x="87" y="746"/>
                  </a:lnTo>
                  <a:lnTo>
                    <a:pt x="85" y="748"/>
                  </a:lnTo>
                  <a:lnTo>
                    <a:pt x="85" y="752"/>
                  </a:lnTo>
                  <a:lnTo>
                    <a:pt x="92" y="750"/>
                  </a:lnTo>
                  <a:lnTo>
                    <a:pt x="102" y="748"/>
                  </a:lnTo>
                  <a:lnTo>
                    <a:pt x="113" y="748"/>
                  </a:lnTo>
                  <a:lnTo>
                    <a:pt x="123" y="746"/>
                  </a:lnTo>
                  <a:lnTo>
                    <a:pt x="123" y="750"/>
                  </a:lnTo>
                  <a:lnTo>
                    <a:pt x="123" y="754"/>
                  </a:lnTo>
                  <a:lnTo>
                    <a:pt x="121" y="758"/>
                  </a:lnTo>
                  <a:lnTo>
                    <a:pt x="121" y="761"/>
                  </a:lnTo>
                  <a:lnTo>
                    <a:pt x="109" y="767"/>
                  </a:lnTo>
                  <a:lnTo>
                    <a:pt x="98" y="773"/>
                  </a:lnTo>
                  <a:lnTo>
                    <a:pt x="87" y="780"/>
                  </a:lnTo>
                  <a:lnTo>
                    <a:pt x="75" y="786"/>
                  </a:lnTo>
                  <a:lnTo>
                    <a:pt x="75" y="788"/>
                  </a:lnTo>
                  <a:lnTo>
                    <a:pt x="75" y="791"/>
                  </a:lnTo>
                  <a:lnTo>
                    <a:pt x="75" y="793"/>
                  </a:lnTo>
                  <a:lnTo>
                    <a:pt x="75" y="795"/>
                  </a:lnTo>
                  <a:lnTo>
                    <a:pt x="98" y="788"/>
                  </a:lnTo>
                  <a:lnTo>
                    <a:pt x="109" y="784"/>
                  </a:lnTo>
                  <a:lnTo>
                    <a:pt x="117" y="782"/>
                  </a:lnTo>
                  <a:lnTo>
                    <a:pt x="124" y="780"/>
                  </a:lnTo>
                  <a:lnTo>
                    <a:pt x="124" y="786"/>
                  </a:lnTo>
                  <a:lnTo>
                    <a:pt x="124" y="791"/>
                  </a:lnTo>
                  <a:lnTo>
                    <a:pt x="123" y="797"/>
                  </a:lnTo>
                  <a:lnTo>
                    <a:pt x="123" y="805"/>
                  </a:lnTo>
                  <a:lnTo>
                    <a:pt x="104" y="810"/>
                  </a:lnTo>
                  <a:lnTo>
                    <a:pt x="92" y="814"/>
                  </a:lnTo>
                  <a:lnTo>
                    <a:pt x="87" y="816"/>
                  </a:lnTo>
                  <a:lnTo>
                    <a:pt x="81" y="820"/>
                  </a:lnTo>
                  <a:lnTo>
                    <a:pt x="79" y="822"/>
                  </a:lnTo>
                  <a:lnTo>
                    <a:pt x="79" y="824"/>
                  </a:lnTo>
                  <a:lnTo>
                    <a:pt x="79" y="827"/>
                  </a:lnTo>
                  <a:lnTo>
                    <a:pt x="79" y="829"/>
                  </a:lnTo>
                  <a:lnTo>
                    <a:pt x="83" y="829"/>
                  </a:lnTo>
                  <a:lnTo>
                    <a:pt x="89" y="829"/>
                  </a:lnTo>
                  <a:lnTo>
                    <a:pt x="100" y="825"/>
                  </a:lnTo>
                  <a:lnTo>
                    <a:pt x="124" y="818"/>
                  </a:lnTo>
                  <a:lnTo>
                    <a:pt x="124" y="822"/>
                  </a:lnTo>
                  <a:lnTo>
                    <a:pt x="126" y="827"/>
                  </a:lnTo>
                  <a:lnTo>
                    <a:pt x="126" y="831"/>
                  </a:lnTo>
                  <a:lnTo>
                    <a:pt x="126" y="837"/>
                  </a:lnTo>
                  <a:lnTo>
                    <a:pt x="111" y="844"/>
                  </a:lnTo>
                  <a:lnTo>
                    <a:pt x="96" y="846"/>
                  </a:lnTo>
                  <a:lnTo>
                    <a:pt x="81" y="850"/>
                  </a:lnTo>
                  <a:lnTo>
                    <a:pt x="74" y="865"/>
                  </a:lnTo>
                  <a:lnTo>
                    <a:pt x="98" y="859"/>
                  </a:lnTo>
                  <a:lnTo>
                    <a:pt x="111" y="857"/>
                  </a:lnTo>
                  <a:lnTo>
                    <a:pt x="117" y="856"/>
                  </a:lnTo>
                  <a:lnTo>
                    <a:pt x="123" y="857"/>
                  </a:lnTo>
                  <a:lnTo>
                    <a:pt x="123" y="861"/>
                  </a:lnTo>
                  <a:lnTo>
                    <a:pt x="123" y="865"/>
                  </a:lnTo>
                  <a:lnTo>
                    <a:pt x="123" y="871"/>
                  </a:lnTo>
                  <a:lnTo>
                    <a:pt x="121" y="874"/>
                  </a:lnTo>
                  <a:lnTo>
                    <a:pt x="115" y="876"/>
                  </a:lnTo>
                  <a:lnTo>
                    <a:pt x="109" y="878"/>
                  </a:lnTo>
                  <a:lnTo>
                    <a:pt x="100" y="880"/>
                  </a:lnTo>
                  <a:lnTo>
                    <a:pt x="81" y="882"/>
                  </a:lnTo>
                  <a:lnTo>
                    <a:pt x="79" y="886"/>
                  </a:lnTo>
                  <a:lnTo>
                    <a:pt x="77" y="888"/>
                  </a:lnTo>
                  <a:lnTo>
                    <a:pt x="77" y="891"/>
                  </a:lnTo>
                  <a:lnTo>
                    <a:pt x="75" y="895"/>
                  </a:lnTo>
                  <a:lnTo>
                    <a:pt x="87" y="893"/>
                  </a:lnTo>
                  <a:lnTo>
                    <a:pt x="100" y="891"/>
                  </a:lnTo>
                  <a:lnTo>
                    <a:pt x="111" y="891"/>
                  </a:lnTo>
                  <a:lnTo>
                    <a:pt x="123" y="890"/>
                  </a:lnTo>
                  <a:lnTo>
                    <a:pt x="121" y="893"/>
                  </a:lnTo>
                  <a:lnTo>
                    <a:pt x="121" y="897"/>
                  </a:lnTo>
                  <a:lnTo>
                    <a:pt x="119" y="903"/>
                  </a:lnTo>
                  <a:lnTo>
                    <a:pt x="119" y="907"/>
                  </a:lnTo>
                  <a:lnTo>
                    <a:pt x="115" y="908"/>
                  </a:lnTo>
                  <a:lnTo>
                    <a:pt x="109" y="910"/>
                  </a:lnTo>
                  <a:lnTo>
                    <a:pt x="104" y="912"/>
                  </a:lnTo>
                  <a:lnTo>
                    <a:pt x="100" y="914"/>
                  </a:lnTo>
                  <a:lnTo>
                    <a:pt x="100" y="916"/>
                  </a:lnTo>
                  <a:lnTo>
                    <a:pt x="100" y="920"/>
                  </a:lnTo>
                  <a:lnTo>
                    <a:pt x="100" y="922"/>
                  </a:lnTo>
                  <a:lnTo>
                    <a:pt x="100" y="925"/>
                  </a:lnTo>
                  <a:lnTo>
                    <a:pt x="104" y="925"/>
                  </a:lnTo>
                  <a:lnTo>
                    <a:pt x="107" y="925"/>
                  </a:lnTo>
                  <a:lnTo>
                    <a:pt x="111" y="925"/>
                  </a:lnTo>
                  <a:lnTo>
                    <a:pt x="115" y="925"/>
                  </a:lnTo>
                  <a:lnTo>
                    <a:pt x="113" y="927"/>
                  </a:lnTo>
                  <a:lnTo>
                    <a:pt x="113" y="929"/>
                  </a:lnTo>
                  <a:lnTo>
                    <a:pt x="113" y="931"/>
                  </a:lnTo>
                  <a:lnTo>
                    <a:pt x="113" y="933"/>
                  </a:lnTo>
                  <a:lnTo>
                    <a:pt x="74" y="927"/>
                  </a:lnTo>
                  <a:lnTo>
                    <a:pt x="45" y="920"/>
                  </a:lnTo>
                  <a:lnTo>
                    <a:pt x="25" y="905"/>
                  </a:lnTo>
                  <a:lnTo>
                    <a:pt x="13" y="888"/>
                  </a:lnTo>
                  <a:lnTo>
                    <a:pt x="9" y="865"/>
                  </a:lnTo>
                  <a:lnTo>
                    <a:pt x="9" y="839"/>
                  </a:lnTo>
                  <a:lnTo>
                    <a:pt x="15" y="807"/>
                  </a:lnTo>
                  <a:lnTo>
                    <a:pt x="25" y="769"/>
                  </a:lnTo>
                  <a:lnTo>
                    <a:pt x="26" y="697"/>
                  </a:lnTo>
                  <a:lnTo>
                    <a:pt x="28" y="622"/>
                  </a:lnTo>
                  <a:lnTo>
                    <a:pt x="23" y="548"/>
                  </a:lnTo>
                  <a:lnTo>
                    <a:pt x="0" y="488"/>
                  </a:lnTo>
                  <a:lnTo>
                    <a:pt x="6" y="364"/>
                  </a:lnTo>
                  <a:lnTo>
                    <a:pt x="4" y="241"/>
                  </a:lnTo>
                  <a:lnTo>
                    <a:pt x="0" y="118"/>
                  </a:lnTo>
                  <a:lnTo>
                    <a:pt x="0" y="0"/>
                  </a:lnTo>
                  <a:lnTo>
                    <a:pt x="28" y="5"/>
                  </a:lnTo>
                  <a:lnTo>
                    <a:pt x="57" y="9"/>
                  </a:lnTo>
                  <a:lnTo>
                    <a:pt x="83" y="11"/>
                  </a:lnTo>
                  <a:lnTo>
                    <a:pt x="111" y="11"/>
                  </a:lnTo>
                  <a:lnTo>
                    <a:pt x="140" y="11"/>
                  </a:lnTo>
                  <a:lnTo>
                    <a:pt x="170" y="9"/>
                  </a:lnTo>
                  <a:lnTo>
                    <a:pt x="198" y="5"/>
                  </a:lnTo>
                  <a:lnTo>
                    <a:pt x="230" y="2"/>
                  </a:lnTo>
                  <a:lnTo>
                    <a:pt x="224" y="13"/>
                  </a:lnTo>
                  <a:lnTo>
                    <a:pt x="215" y="20"/>
                  </a:lnTo>
                  <a:lnTo>
                    <a:pt x="204" y="28"/>
                  </a:lnTo>
                  <a:lnTo>
                    <a:pt x="194" y="37"/>
                  </a:lnTo>
                  <a:lnTo>
                    <a:pt x="204" y="34"/>
                  </a:lnTo>
                  <a:lnTo>
                    <a:pt x="215" y="32"/>
                  </a:lnTo>
                  <a:lnTo>
                    <a:pt x="224" y="28"/>
                  </a:lnTo>
                  <a:lnTo>
                    <a:pt x="234" y="26"/>
                  </a:lnTo>
                  <a:lnTo>
                    <a:pt x="234" y="34"/>
                  </a:lnTo>
                  <a:lnTo>
                    <a:pt x="234" y="39"/>
                  </a:lnTo>
                  <a:lnTo>
                    <a:pt x="234" y="45"/>
                  </a:lnTo>
                  <a:lnTo>
                    <a:pt x="236" y="51"/>
                  </a:lnTo>
                  <a:lnTo>
                    <a:pt x="230" y="52"/>
                  </a:lnTo>
                  <a:lnTo>
                    <a:pt x="226" y="54"/>
                  </a:lnTo>
                  <a:lnTo>
                    <a:pt x="221" y="56"/>
                  </a:lnTo>
                  <a:lnTo>
                    <a:pt x="217" y="58"/>
                  </a:lnTo>
                  <a:lnTo>
                    <a:pt x="215" y="60"/>
                  </a:lnTo>
                  <a:lnTo>
                    <a:pt x="215" y="64"/>
                  </a:lnTo>
                  <a:lnTo>
                    <a:pt x="215" y="66"/>
                  </a:lnTo>
                  <a:lnTo>
                    <a:pt x="215" y="69"/>
                  </a:lnTo>
                  <a:lnTo>
                    <a:pt x="224" y="68"/>
                  </a:lnTo>
                  <a:lnTo>
                    <a:pt x="230" y="66"/>
                  </a:lnTo>
                  <a:lnTo>
                    <a:pt x="234" y="66"/>
                  </a:lnTo>
                  <a:lnTo>
                    <a:pt x="238" y="68"/>
                  </a:lnTo>
                  <a:lnTo>
                    <a:pt x="238" y="73"/>
                  </a:lnTo>
                  <a:lnTo>
                    <a:pt x="240" y="79"/>
                  </a:lnTo>
                  <a:lnTo>
                    <a:pt x="241" y="84"/>
                  </a:lnTo>
                  <a:lnTo>
                    <a:pt x="243" y="90"/>
                  </a:lnTo>
                  <a:lnTo>
                    <a:pt x="236" y="94"/>
                  </a:lnTo>
                  <a:lnTo>
                    <a:pt x="230" y="96"/>
                  </a:lnTo>
                  <a:lnTo>
                    <a:pt x="224" y="100"/>
                  </a:lnTo>
                  <a:lnTo>
                    <a:pt x="219" y="101"/>
                  </a:lnTo>
                  <a:lnTo>
                    <a:pt x="223" y="109"/>
                  </a:lnTo>
                  <a:lnTo>
                    <a:pt x="232" y="109"/>
                  </a:lnTo>
                  <a:lnTo>
                    <a:pt x="243" y="105"/>
                  </a:lnTo>
                  <a:lnTo>
                    <a:pt x="255" y="101"/>
                  </a:lnTo>
                  <a:lnTo>
                    <a:pt x="251" y="120"/>
                  </a:lnTo>
                  <a:lnTo>
                    <a:pt x="241" y="134"/>
                  </a:lnTo>
                  <a:lnTo>
                    <a:pt x="232" y="143"/>
                  </a:lnTo>
                  <a:lnTo>
                    <a:pt x="226" y="158"/>
                  </a:lnTo>
                  <a:lnTo>
                    <a:pt x="232" y="156"/>
                  </a:lnTo>
                  <a:lnTo>
                    <a:pt x="238" y="154"/>
                  </a:lnTo>
                  <a:lnTo>
                    <a:pt x="243" y="152"/>
                  </a:lnTo>
                  <a:lnTo>
                    <a:pt x="251" y="152"/>
                  </a:lnTo>
                  <a:lnTo>
                    <a:pt x="249" y="160"/>
                  </a:lnTo>
                  <a:lnTo>
                    <a:pt x="249" y="166"/>
                  </a:lnTo>
                  <a:lnTo>
                    <a:pt x="249" y="173"/>
                  </a:lnTo>
                  <a:lnTo>
                    <a:pt x="249" y="181"/>
                  </a:lnTo>
                  <a:lnTo>
                    <a:pt x="247" y="181"/>
                  </a:lnTo>
                  <a:lnTo>
                    <a:pt x="245" y="183"/>
                  </a:lnTo>
                  <a:lnTo>
                    <a:pt x="243" y="183"/>
                  </a:lnTo>
                  <a:lnTo>
                    <a:pt x="241" y="184"/>
                  </a:lnTo>
                  <a:lnTo>
                    <a:pt x="241" y="190"/>
                  </a:lnTo>
                  <a:lnTo>
                    <a:pt x="241" y="194"/>
                  </a:lnTo>
                  <a:lnTo>
                    <a:pt x="245" y="196"/>
                  </a:lnTo>
                  <a:lnTo>
                    <a:pt x="255" y="196"/>
                  </a:lnTo>
                  <a:lnTo>
                    <a:pt x="256" y="201"/>
                  </a:lnTo>
                  <a:lnTo>
                    <a:pt x="260" y="207"/>
                  </a:lnTo>
                  <a:lnTo>
                    <a:pt x="266" y="213"/>
                  </a:lnTo>
                  <a:lnTo>
                    <a:pt x="275" y="218"/>
                  </a:lnTo>
                  <a:lnTo>
                    <a:pt x="275" y="252"/>
                  </a:lnTo>
                  <a:lnTo>
                    <a:pt x="277" y="288"/>
                  </a:lnTo>
                  <a:lnTo>
                    <a:pt x="283" y="324"/>
                  </a:lnTo>
                  <a:lnTo>
                    <a:pt x="290" y="356"/>
                  </a:lnTo>
                  <a:lnTo>
                    <a:pt x="306" y="388"/>
                  </a:lnTo>
                  <a:lnTo>
                    <a:pt x="326" y="414"/>
                  </a:lnTo>
                  <a:lnTo>
                    <a:pt x="355" y="437"/>
                  </a:lnTo>
                  <a:lnTo>
                    <a:pt x="392" y="454"/>
                  </a:lnTo>
                  <a:lnTo>
                    <a:pt x="385" y="460"/>
                  </a:lnTo>
                  <a:lnTo>
                    <a:pt x="375" y="463"/>
                  </a:lnTo>
                  <a:lnTo>
                    <a:pt x="366" y="465"/>
                  </a:lnTo>
                  <a:lnTo>
                    <a:pt x="356" y="467"/>
                  </a:lnTo>
                  <a:lnTo>
                    <a:pt x="356" y="469"/>
                  </a:lnTo>
                  <a:lnTo>
                    <a:pt x="356" y="471"/>
                  </a:lnTo>
                  <a:lnTo>
                    <a:pt x="356" y="473"/>
                  </a:lnTo>
                  <a:lnTo>
                    <a:pt x="356" y="475"/>
                  </a:lnTo>
                  <a:lnTo>
                    <a:pt x="366" y="473"/>
                  </a:lnTo>
                  <a:lnTo>
                    <a:pt x="373" y="473"/>
                  </a:lnTo>
                  <a:lnTo>
                    <a:pt x="383" y="473"/>
                  </a:lnTo>
                  <a:lnTo>
                    <a:pt x="392" y="473"/>
                  </a:lnTo>
                  <a:lnTo>
                    <a:pt x="390" y="479"/>
                  </a:lnTo>
                  <a:lnTo>
                    <a:pt x="390" y="484"/>
                  </a:lnTo>
                  <a:lnTo>
                    <a:pt x="390" y="492"/>
                  </a:lnTo>
                  <a:lnTo>
                    <a:pt x="390" y="497"/>
                  </a:lnTo>
                  <a:lnTo>
                    <a:pt x="381" y="505"/>
                  </a:lnTo>
                  <a:lnTo>
                    <a:pt x="370" y="511"/>
                  </a:lnTo>
                  <a:lnTo>
                    <a:pt x="360" y="516"/>
                  </a:lnTo>
                  <a:lnTo>
                    <a:pt x="355" y="520"/>
                  </a:lnTo>
                  <a:lnTo>
                    <a:pt x="360" y="522"/>
                  </a:lnTo>
                  <a:lnTo>
                    <a:pt x="368" y="522"/>
                  </a:lnTo>
                  <a:lnTo>
                    <a:pt x="377" y="524"/>
                  </a:lnTo>
                  <a:lnTo>
                    <a:pt x="389" y="524"/>
                  </a:lnTo>
                  <a:lnTo>
                    <a:pt x="389" y="528"/>
                  </a:lnTo>
                  <a:lnTo>
                    <a:pt x="389" y="531"/>
                  </a:lnTo>
                  <a:lnTo>
                    <a:pt x="389" y="535"/>
                  </a:lnTo>
                  <a:lnTo>
                    <a:pt x="389" y="539"/>
                  </a:lnTo>
                  <a:lnTo>
                    <a:pt x="379" y="543"/>
                  </a:lnTo>
                  <a:lnTo>
                    <a:pt x="372" y="546"/>
                  </a:lnTo>
                  <a:lnTo>
                    <a:pt x="364" y="550"/>
                  </a:lnTo>
                  <a:lnTo>
                    <a:pt x="349" y="554"/>
                  </a:lnTo>
                  <a:lnTo>
                    <a:pt x="349" y="556"/>
                  </a:lnTo>
                  <a:lnTo>
                    <a:pt x="349" y="558"/>
                  </a:lnTo>
                  <a:lnTo>
                    <a:pt x="349" y="560"/>
                  </a:lnTo>
                  <a:lnTo>
                    <a:pt x="349" y="561"/>
                  </a:lnTo>
                  <a:lnTo>
                    <a:pt x="368" y="558"/>
                  </a:lnTo>
                  <a:lnTo>
                    <a:pt x="381" y="556"/>
                  </a:lnTo>
                  <a:lnTo>
                    <a:pt x="390" y="552"/>
                  </a:lnTo>
                  <a:lnTo>
                    <a:pt x="400" y="552"/>
                  </a:lnTo>
                  <a:lnTo>
                    <a:pt x="402" y="556"/>
                  </a:lnTo>
                  <a:lnTo>
                    <a:pt x="404" y="561"/>
                  </a:lnTo>
                  <a:lnTo>
                    <a:pt x="407" y="567"/>
                  </a:lnTo>
                  <a:lnTo>
                    <a:pt x="411" y="571"/>
                  </a:lnTo>
                  <a:lnTo>
                    <a:pt x="398" y="578"/>
                  </a:lnTo>
                  <a:lnTo>
                    <a:pt x="385" y="588"/>
                  </a:lnTo>
                  <a:lnTo>
                    <a:pt x="373" y="594"/>
                  </a:lnTo>
                  <a:lnTo>
                    <a:pt x="366" y="599"/>
                  </a:lnTo>
                  <a:lnTo>
                    <a:pt x="368" y="601"/>
                  </a:lnTo>
                  <a:lnTo>
                    <a:pt x="370" y="603"/>
                  </a:lnTo>
                  <a:lnTo>
                    <a:pt x="379" y="601"/>
                  </a:lnTo>
                  <a:lnTo>
                    <a:pt x="387" y="599"/>
                  </a:lnTo>
                  <a:lnTo>
                    <a:pt x="396" y="599"/>
                  </a:lnTo>
                  <a:lnTo>
                    <a:pt x="405" y="597"/>
                  </a:lnTo>
                  <a:lnTo>
                    <a:pt x="404" y="603"/>
                  </a:lnTo>
                  <a:lnTo>
                    <a:pt x="404" y="609"/>
                  </a:lnTo>
                  <a:lnTo>
                    <a:pt x="402" y="614"/>
                  </a:lnTo>
                  <a:lnTo>
                    <a:pt x="402" y="620"/>
                  </a:lnTo>
                  <a:lnTo>
                    <a:pt x="394" y="624"/>
                  </a:lnTo>
                  <a:lnTo>
                    <a:pt x="389" y="626"/>
                  </a:lnTo>
                  <a:lnTo>
                    <a:pt x="381" y="629"/>
                  </a:lnTo>
                  <a:lnTo>
                    <a:pt x="373" y="633"/>
                  </a:lnTo>
                  <a:lnTo>
                    <a:pt x="373" y="635"/>
                  </a:lnTo>
                  <a:lnTo>
                    <a:pt x="373" y="637"/>
                  </a:lnTo>
                  <a:lnTo>
                    <a:pt x="373" y="641"/>
                  </a:lnTo>
                  <a:lnTo>
                    <a:pt x="372" y="643"/>
                  </a:lnTo>
                  <a:lnTo>
                    <a:pt x="379" y="641"/>
                  </a:lnTo>
                  <a:lnTo>
                    <a:pt x="387" y="639"/>
                  </a:lnTo>
                  <a:lnTo>
                    <a:pt x="394" y="639"/>
                  </a:lnTo>
                  <a:lnTo>
                    <a:pt x="402" y="637"/>
                  </a:lnTo>
                  <a:lnTo>
                    <a:pt x="402" y="641"/>
                  </a:lnTo>
                  <a:lnTo>
                    <a:pt x="402" y="644"/>
                  </a:lnTo>
                  <a:lnTo>
                    <a:pt x="402" y="650"/>
                  </a:lnTo>
                  <a:lnTo>
                    <a:pt x="402" y="654"/>
                  </a:lnTo>
                  <a:lnTo>
                    <a:pt x="394" y="658"/>
                  </a:lnTo>
                  <a:lnTo>
                    <a:pt x="389" y="661"/>
                  </a:lnTo>
                  <a:lnTo>
                    <a:pt x="381" y="667"/>
                  </a:lnTo>
                  <a:lnTo>
                    <a:pt x="375" y="671"/>
                  </a:lnTo>
                  <a:lnTo>
                    <a:pt x="375" y="673"/>
                  </a:lnTo>
                  <a:lnTo>
                    <a:pt x="375" y="675"/>
                  </a:lnTo>
                  <a:lnTo>
                    <a:pt x="377" y="676"/>
                  </a:lnTo>
                  <a:lnTo>
                    <a:pt x="381" y="676"/>
                  </a:lnTo>
                  <a:lnTo>
                    <a:pt x="387" y="676"/>
                  </a:lnTo>
                  <a:lnTo>
                    <a:pt x="392" y="676"/>
                  </a:lnTo>
                  <a:lnTo>
                    <a:pt x="398" y="678"/>
                  </a:lnTo>
                  <a:lnTo>
                    <a:pt x="400" y="682"/>
                  </a:lnTo>
                  <a:lnTo>
                    <a:pt x="402" y="686"/>
                  </a:lnTo>
                  <a:lnTo>
                    <a:pt x="402" y="690"/>
                  </a:lnTo>
                  <a:lnTo>
                    <a:pt x="402" y="697"/>
                  </a:lnTo>
                  <a:lnTo>
                    <a:pt x="392" y="701"/>
                  </a:lnTo>
                  <a:lnTo>
                    <a:pt x="383" y="705"/>
                  </a:lnTo>
                  <a:lnTo>
                    <a:pt x="375" y="710"/>
                  </a:lnTo>
                  <a:lnTo>
                    <a:pt x="366" y="714"/>
                  </a:lnTo>
                  <a:lnTo>
                    <a:pt x="364" y="716"/>
                  </a:lnTo>
                  <a:lnTo>
                    <a:pt x="364" y="718"/>
                  </a:lnTo>
                  <a:lnTo>
                    <a:pt x="364" y="722"/>
                  </a:lnTo>
                  <a:lnTo>
                    <a:pt x="364" y="724"/>
                  </a:lnTo>
                  <a:lnTo>
                    <a:pt x="381" y="718"/>
                  </a:lnTo>
                  <a:lnTo>
                    <a:pt x="392" y="716"/>
                  </a:lnTo>
                  <a:lnTo>
                    <a:pt x="398" y="714"/>
                  </a:lnTo>
                  <a:lnTo>
                    <a:pt x="404" y="716"/>
                  </a:lnTo>
                  <a:lnTo>
                    <a:pt x="404" y="722"/>
                  </a:lnTo>
                  <a:lnTo>
                    <a:pt x="404" y="726"/>
                  </a:lnTo>
                  <a:lnTo>
                    <a:pt x="404" y="731"/>
                  </a:lnTo>
                  <a:lnTo>
                    <a:pt x="404" y="737"/>
                  </a:lnTo>
                  <a:lnTo>
                    <a:pt x="402" y="739"/>
                  </a:lnTo>
                  <a:lnTo>
                    <a:pt x="396" y="741"/>
                  </a:lnTo>
                  <a:lnTo>
                    <a:pt x="389" y="744"/>
                  </a:lnTo>
                  <a:lnTo>
                    <a:pt x="372" y="750"/>
                  </a:lnTo>
                  <a:lnTo>
                    <a:pt x="373" y="758"/>
                  </a:lnTo>
                  <a:lnTo>
                    <a:pt x="381" y="758"/>
                  </a:lnTo>
                  <a:lnTo>
                    <a:pt x="392" y="756"/>
                  </a:lnTo>
                  <a:lnTo>
                    <a:pt x="405" y="754"/>
                  </a:lnTo>
                  <a:lnTo>
                    <a:pt x="405" y="761"/>
                  </a:lnTo>
                  <a:lnTo>
                    <a:pt x="405" y="767"/>
                  </a:lnTo>
                  <a:lnTo>
                    <a:pt x="405" y="773"/>
                  </a:lnTo>
                  <a:lnTo>
                    <a:pt x="405" y="780"/>
                  </a:lnTo>
                  <a:lnTo>
                    <a:pt x="396" y="786"/>
                  </a:lnTo>
                  <a:lnTo>
                    <a:pt x="389" y="790"/>
                  </a:lnTo>
                  <a:lnTo>
                    <a:pt x="379" y="793"/>
                  </a:lnTo>
                  <a:lnTo>
                    <a:pt x="372" y="795"/>
                  </a:lnTo>
                  <a:lnTo>
                    <a:pt x="372" y="797"/>
                  </a:lnTo>
                  <a:lnTo>
                    <a:pt x="372" y="799"/>
                  </a:lnTo>
                  <a:lnTo>
                    <a:pt x="372" y="803"/>
                  </a:lnTo>
                  <a:lnTo>
                    <a:pt x="372" y="805"/>
                  </a:lnTo>
                  <a:lnTo>
                    <a:pt x="385" y="803"/>
                  </a:lnTo>
                  <a:lnTo>
                    <a:pt x="394" y="801"/>
                  </a:lnTo>
                  <a:lnTo>
                    <a:pt x="402" y="799"/>
                  </a:lnTo>
                  <a:lnTo>
                    <a:pt x="411" y="797"/>
                  </a:lnTo>
                  <a:lnTo>
                    <a:pt x="409" y="803"/>
                  </a:lnTo>
                  <a:lnTo>
                    <a:pt x="409" y="808"/>
                  </a:lnTo>
                  <a:lnTo>
                    <a:pt x="409" y="816"/>
                  </a:lnTo>
                  <a:lnTo>
                    <a:pt x="409" y="822"/>
                  </a:lnTo>
                  <a:lnTo>
                    <a:pt x="396" y="829"/>
                  </a:lnTo>
                  <a:lnTo>
                    <a:pt x="381" y="837"/>
                  </a:lnTo>
                  <a:lnTo>
                    <a:pt x="368" y="842"/>
                  </a:lnTo>
                  <a:lnTo>
                    <a:pt x="362" y="846"/>
                  </a:lnTo>
                  <a:lnTo>
                    <a:pt x="372" y="848"/>
                  </a:lnTo>
                  <a:lnTo>
                    <a:pt x="383" y="846"/>
                  </a:lnTo>
                  <a:lnTo>
                    <a:pt x="398" y="842"/>
                  </a:lnTo>
                  <a:lnTo>
                    <a:pt x="413" y="841"/>
                  </a:lnTo>
                  <a:lnTo>
                    <a:pt x="413" y="846"/>
                  </a:lnTo>
                  <a:lnTo>
                    <a:pt x="413" y="852"/>
                  </a:lnTo>
                  <a:lnTo>
                    <a:pt x="413" y="857"/>
                  </a:lnTo>
                  <a:lnTo>
                    <a:pt x="413" y="865"/>
                  </a:lnTo>
                  <a:lnTo>
                    <a:pt x="402" y="871"/>
                  </a:lnTo>
                  <a:lnTo>
                    <a:pt x="392" y="876"/>
                  </a:lnTo>
                  <a:lnTo>
                    <a:pt x="387" y="880"/>
                  </a:lnTo>
                  <a:lnTo>
                    <a:pt x="381" y="882"/>
                  </a:lnTo>
                  <a:lnTo>
                    <a:pt x="375" y="886"/>
                  </a:lnTo>
                  <a:lnTo>
                    <a:pt x="370" y="888"/>
                  </a:lnTo>
                  <a:lnTo>
                    <a:pt x="364" y="890"/>
                  </a:lnTo>
                  <a:lnTo>
                    <a:pt x="356" y="893"/>
                  </a:lnTo>
                  <a:lnTo>
                    <a:pt x="355" y="895"/>
                  </a:lnTo>
                  <a:lnTo>
                    <a:pt x="355" y="897"/>
                  </a:lnTo>
                  <a:lnTo>
                    <a:pt x="355" y="901"/>
                  </a:lnTo>
                  <a:lnTo>
                    <a:pt x="355" y="903"/>
                  </a:lnTo>
                  <a:lnTo>
                    <a:pt x="366" y="899"/>
                  </a:lnTo>
                  <a:lnTo>
                    <a:pt x="377" y="895"/>
                  </a:lnTo>
                  <a:lnTo>
                    <a:pt x="387" y="891"/>
                  </a:lnTo>
                  <a:lnTo>
                    <a:pt x="394" y="890"/>
                  </a:lnTo>
                  <a:lnTo>
                    <a:pt x="402" y="886"/>
                  </a:lnTo>
                  <a:lnTo>
                    <a:pt x="409" y="884"/>
                  </a:lnTo>
                  <a:lnTo>
                    <a:pt x="415" y="882"/>
                  </a:lnTo>
                  <a:lnTo>
                    <a:pt x="421" y="882"/>
                  </a:lnTo>
                  <a:lnTo>
                    <a:pt x="419" y="891"/>
                  </a:lnTo>
                  <a:lnTo>
                    <a:pt x="413" y="899"/>
                  </a:lnTo>
                  <a:lnTo>
                    <a:pt x="405" y="905"/>
                  </a:lnTo>
                  <a:lnTo>
                    <a:pt x="398" y="910"/>
                  </a:lnTo>
                  <a:lnTo>
                    <a:pt x="389" y="916"/>
                  </a:lnTo>
                  <a:lnTo>
                    <a:pt x="379" y="920"/>
                  </a:lnTo>
                  <a:lnTo>
                    <a:pt x="370" y="923"/>
                  </a:lnTo>
                  <a:lnTo>
                    <a:pt x="362" y="927"/>
                  </a:lnTo>
                  <a:lnTo>
                    <a:pt x="362" y="929"/>
                  </a:lnTo>
                  <a:lnTo>
                    <a:pt x="362" y="931"/>
                  </a:lnTo>
                  <a:lnTo>
                    <a:pt x="362" y="935"/>
                  </a:lnTo>
                  <a:lnTo>
                    <a:pt x="364" y="937"/>
                  </a:lnTo>
                  <a:lnTo>
                    <a:pt x="373" y="935"/>
                  </a:lnTo>
                  <a:lnTo>
                    <a:pt x="381" y="933"/>
                  </a:lnTo>
                  <a:lnTo>
                    <a:pt x="387" y="929"/>
                  </a:lnTo>
                  <a:lnTo>
                    <a:pt x="394" y="925"/>
                  </a:lnTo>
                  <a:lnTo>
                    <a:pt x="400" y="922"/>
                  </a:lnTo>
                  <a:lnTo>
                    <a:pt x="407" y="918"/>
                  </a:lnTo>
                  <a:lnTo>
                    <a:pt x="413" y="914"/>
                  </a:lnTo>
                  <a:lnTo>
                    <a:pt x="422" y="912"/>
                  </a:lnTo>
                  <a:lnTo>
                    <a:pt x="422" y="920"/>
                  </a:lnTo>
                  <a:lnTo>
                    <a:pt x="422" y="925"/>
                  </a:lnTo>
                  <a:lnTo>
                    <a:pt x="422" y="933"/>
                  </a:lnTo>
                  <a:lnTo>
                    <a:pt x="424" y="940"/>
                  </a:lnTo>
                  <a:lnTo>
                    <a:pt x="415" y="946"/>
                  </a:lnTo>
                  <a:lnTo>
                    <a:pt x="407" y="952"/>
                  </a:lnTo>
                  <a:lnTo>
                    <a:pt x="398" y="956"/>
                  </a:lnTo>
                  <a:lnTo>
                    <a:pt x="389" y="961"/>
                  </a:lnTo>
                  <a:lnTo>
                    <a:pt x="379" y="965"/>
                  </a:lnTo>
                  <a:lnTo>
                    <a:pt x="372" y="967"/>
                  </a:lnTo>
                  <a:lnTo>
                    <a:pt x="362" y="969"/>
                  </a:lnTo>
                  <a:lnTo>
                    <a:pt x="355" y="971"/>
                  </a:lnTo>
                  <a:lnTo>
                    <a:pt x="355" y="972"/>
                  </a:lnTo>
                  <a:lnTo>
                    <a:pt x="355" y="974"/>
                  </a:lnTo>
                  <a:lnTo>
                    <a:pt x="355" y="978"/>
                  </a:lnTo>
                  <a:lnTo>
                    <a:pt x="356" y="980"/>
                  </a:lnTo>
                  <a:lnTo>
                    <a:pt x="366" y="980"/>
                  </a:lnTo>
                  <a:lnTo>
                    <a:pt x="375" y="976"/>
                  </a:lnTo>
                  <a:lnTo>
                    <a:pt x="383" y="972"/>
                  </a:lnTo>
                  <a:lnTo>
                    <a:pt x="392" y="969"/>
                  </a:lnTo>
                  <a:lnTo>
                    <a:pt x="400" y="965"/>
                  </a:lnTo>
                  <a:lnTo>
                    <a:pt x="407" y="961"/>
                  </a:lnTo>
                  <a:lnTo>
                    <a:pt x="417" y="959"/>
                  </a:lnTo>
                  <a:lnTo>
                    <a:pt x="428" y="957"/>
                  </a:lnTo>
                  <a:lnTo>
                    <a:pt x="428" y="963"/>
                  </a:lnTo>
                  <a:lnTo>
                    <a:pt x="428" y="969"/>
                  </a:lnTo>
                  <a:lnTo>
                    <a:pt x="428" y="974"/>
                  </a:lnTo>
                  <a:lnTo>
                    <a:pt x="428" y="978"/>
                  </a:lnTo>
                  <a:lnTo>
                    <a:pt x="421" y="982"/>
                  </a:lnTo>
                  <a:lnTo>
                    <a:pt x="413" y="986"/>
                  </a:lnTo>
                  <a:lnTo>
                    <a:pt x="405" y="989"/>
                  </a:lnTo>
                  <a:lnTo>
                    <a:pt x="398" y="993"/>
                  </a:lnTo>
                  <a:lnTo>
                    <a:pt x="389" y="997"/>
                  </a:lnTo>
                  <a:lnTo>
                    <a:pt x="379" y="1001"/>
                  </a:lnTo>
                  <a:lnTo>
                    <a:pt x="370" y="1005"/>
                  </a:lnTo>
                  <a:lnTo>
                    <a:pt x="356" y="1008"/>
                  </a:lnTo>
                  <a:lnTo>
                    <a:pt x="358" y="1010"/>
                  </a:lnTo>
                  <a:lnTo>
                    <a:pt x="358" y="1012"/>
                  </a:lnTo>
                  <a:lnTo>
                    <a:pt x="370" y="1012"/>
                  </a:lnTo>
                  <a:lnTo>
                    <a:pt x="379" y="1010"/>
                  </a:lnTo>
                  <a:lnTo>
                    <a:pt x="387" y="1008"/>
                  </a:lnTo>
                  <a:lnTo>
                    <a:pt x="394" y="1005"/>
                  </a:lnTo>
                  <a:lnTo>
                    <a:pt x="404" y="1003"/>
                  </a:lnTo>
                  <a:lnTo>
                    <a:pt x="411" y="999"/>
                  </a:lnTo>
                  <a:lnTo>
                    <a:pt x="421" y="997"/>
                  </a:lnTo>
                  <a:lnTo>
                    <a:pt x="430" y="993"/>
                  </a:lnTo>
                  <a:lnTo>
                    <a:pt x="430" y="1001"/>
                  </a:lnTo>
                  <a:lnTo>
                    <a:pt x="430" y="1008"/>
                  </a:lnTo>
                  <a:lnTo>
                    <a:pt x="428" y="1016"/>
                  </a:lnTo>
                  <a:lnTo>
                    <a:pt x="428" y="1023"/>
                  </a:lnTo>
                  <a:lnTo>
                    <a:pt x="422" y="1025"/>
                  </a:lnTo>
                  <a:lnTo>
                    <a:pt x="413" y="1029"/>
                  </a:lnTo>
                  <a:lnTo>
                    <a:pt x="400" y="1035"/>
                  </a:lnTo>
                  <a:lnTo>
                    <a:pt x="389" y="1040"/>
                  </a:lnTo>
                  <a:lnTo>
                    <a:pt x="375" y="1046"/>
                  </a:lnTo>
                  <a:lnTo>
                    <a:pt x="366" y="1052"/>
                  </a:lnTo>
                  <a:lnTo>
                    <a:pt x="360" y="1057"/>
                  </a:lnTo>
                  <a:lnTo>
                    <a:pt x="358" y="1063"/>
                  </a:lnTo>
                  <a:lnTo>
                    <a:pt x="368" y="1061"/>
                  </a:lnTo>
                  <a:lnTo>
                    <a:pt x="375" y="1059"/>
                  </a:lnTo>
                  <a:lnTo>
                    <a:pt x="385" y="1057"/>
                  </a:lnTo>
                  <a:lnTo>
                    <a:pt x="394" y="1054"/>
                  </a:lnTo>
                  <a:lnTo>
                    <a:pt x="402" y="1050"/>
                  </a:lnTo>
                  <a:lnTo>
                    <a:pt x="411" y="1046"/>
                  </a:lnTo>
                  <a:lnTo>
                    <a:pt x="419" y="1040"/>
                  </a:lnTo>
                  <a:lnTo>
                    <a:pt x="428" y="1037"/>
                  </a:lnTo>
                  <a:lnTo>
                    <a:pt x="426" y="1050"/>
                  </a:lnTo>
                  <a:lnTo>
                    <a:pt x="426" y="1061"/>
                  </a:lnTo>
                  <a:lnTo>
                    <a:pt x="424" y="1072"/>
                  </a:lnTo>
                  <a:lnTo>
                    <a:pt x="424" y="1086"/>
                  </a:lnTo>
                  <a:lnTo>
                    <a:pt x="415" y="1087"/>
                  </a:lnTo>
                  <a:lnTo>
                    <a:pt x="407" y="1089"/>
                  </a:lnTo>
                  <a:lnTo>
                    <a:pt x="398" y="1091"/>
                  </a:lnTo>
                  <a:lnTo>
                    <a:pt x="390" y="1091"/>
                  </a:lnTo>
                  <a:lnTo>
                    <a:pt x="381" y="1093"/>
                  </a:lnTo>
                  <a:lnTo>
                    <a:pt x="373" y="1093"/>
                  </a:lnTo>
                  <a:lnTo>
                    <a:pt x="364" y="1093"/>
                  </a:lnTo>
                  <a:lnTo>
                    <a:pt x="356" y="109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Freeform 17"/>
            <p:cNvSpPr>
              <a:spLocks/>
            </p:cNvSpPr>
            <p:nvPr/>
          </p:nvSpPr>
          <p:spPr bwMode="auto">
            <a:xfrm>
              <a:off x="3797300" y="5283200"/>
              <a:ext cx="241300" cy="474663"/>
            </a:xfrm>
            <a:custGeom>
              <a:avLst/>
              <a:gdLst>
                <a:gd name="T0" fmla="*/ 2147483647 w 304"/>
                <a:gd name="T1" fmla="*/ 2147483647 h 597"/>
                <a:gd name="T2" fmla="*/ 0 w 304"/>
                <a:gd name="T3" fmla="*/ 2147483647 h 597"/>
                <a:gd name="T4" fmla="*/ 2147483647 w 304"/>
                <a:gd name="T5" fmla="*/ 2147483647 h 597"/>
                <a:gd name="T6" fmla="*/ 2147483647 w 304"/>
                <a:gd name="T7" fmla="*/ 2147483647 h 597"/>
                <a:gd name="T8" fmla="*/ 2147483647 w 304"/>
                <a:gd name="T9" fmla="*/ 2147483647 h 597"/>
                <a:gd name="T10" fmla="*/ 2147483647 w 304"/>
                <a:gd name="T11" fmla="*/ 2147483647 h 597"/>
                <a:gd name="T12" fmla="*/ 2147483647 w 304"/>
                <a:gd name="T13" fmla="*/ 2147483647 h 597"/>
                <a:gd name="T14" fmla="*/ 2147483647 w 304"/>
                <a:gd name="T15" fmla="*/ 2147483647 h 597"/>
                <a:gd name="T16" fmla="*/ 2147483647 w 304"/>
                <a:gd name="T17" fmla="*/ 2147483647 h 597"/>
                <a:gd name="T18" fmla="*/ 2147483647 w 304"/>
                <a:gd name="T19" fmla="*/ 2147483647 h 597"/>
                <a:gd name="T20" fmla="*/ 2147483647 w 304"/>
                <a:gd name="T21" fmla="*/ 2147483647 h 597"/>
                <a:gd name="T22" fmla="*/ 2147483647 w 304"/>
                <a:gd name="T23" fmla="*/ 2147483647 h 597"/>
                <a:gd name="T24" fmla="*/ 2147483647 w 304"/>
                <a:gd name="T25" fmla="*/ 2147483647 h 597"/>
                <a:gd name="T26" fmla="*/ 2147483647 w 304"/>
                <a:gd name="T27" fmla="*/ 2147483647 h 597"/>
                <a:gd name="T28" fmla="*/ 2147483647 w 304"/>
                <a:gd name="T29" fmla="*/ 2147483647 h 597"/>
                <a:gd name="T30" fmla="*/ 2147483647 w 304"/>
                <a:gd name="T31" fmla="*/ 2147483647 h 597"/>
                <a:gd name="T32" fmla="*/ 2147483647 w 304"/>
                <a:gd name="T33" fmla="*/ 2147483647 h 597"/>
                <a:gd name="T34" fmla="*/ 2147483647 w 304"/>
                <a:gd name="T35" fmla="*/ 2147483647 h 597"/>
                <a:gd name="T36" fmla="*/ 2147483647 w 304"/>
                <a:gd name="T37" fmla="*/ 2147483647 h 597"/>
                <a:gd name="T38" fmla="*/ 2147483647 w 304"/>
                <a:gd name="T39" fmla="*/ 2147483647 h 597"/>
                <a:gd name="T40" fmla="*/ 2147483647 w 304"/>
                <a:gd name="T41" fmla="*/ 2147483647 h 597"/>
                <a:gd name="T42" fmla="*/ 2147483647 w 304"/>
                <a:gd name="T43" fmla="*/ 2147483647 h 597"/>
                <a:gd name="T44" fmla="*/ 2147483647 w 304"/>
                <a:gd name="T45" fmla="*/ 2147483647 h 597"/>
                <a:gd name="T46" fmla="*/ 2147483647 w 304"/>
                <a:gd name="T47" fmla="*/ 2147483647 h 597"/>
                <a:gd name="T48" fmla="*/ 2147483647 w 304"/>
                <a:gd name="T49" fmla="*/ 2147483647 h 597"/>
                <a:gd name="T50" fmla="*/ 2147483647 w 304"/>
                <a:gd name="T51" fmla="*/ 2147483647 h 597"/>
                <a:gd name="T52" fmla="*/ 2147483647 w 304"/>
                <a:gd name="T53" fmla="*/ 2147483647 h 597"/>
                <a:gd name="T54" fmla="*/ 2147483647 w 304"/>
                <a:gd name="T55" fmla="*/ 2147483647 h 597"/>
                <a:gd name="T56" fmla="*/ 2147483647 w 304"/>
                <a:gd name="T57" fmla="*/ 2147483647 h 597"/>
                <a:gd name="T58" fmla="*/ 2147483647 w 304"/>
                <a:gd name="T59" fmla="*/ 2147483647 h 597"/>
                <a:gd name="T60" fmla="*/ 2147483647 w 304"/>
                <a:gd name="T61" fmla="*/ 2147483647 h 597"/>
                <a:gd name="T62" fmla="*/ 2147483647 w 304"/>
                <a:gd name="T63" fmla="*/ 2147483647 h 597"/>
                <a:gd name="T64" fmla="*/ 2147483647 w 304"/>
                <a:gd name="T65" fmla="*/ 2147483647 h 597"/>
                <a:gd name="T66" fmla="*/ 2147483647 w 304"/>
                <a:gd name="T67" fmla="*/ 2147483647 h 597"/>
                <a:gd name="T68" fmla="*/ 2147483647 w 304"/>
                <a:gd name="T69" fmla="*/ 2147483647 h 597"/>
                <a:gd name="T70" fmla="*/ 2147483647 w 304"/>
                <a:gd name="T71" fmla="*/ 2147483647 h 597"/>
                <a:gd name="T72" fmla="*/ 2147483647 w 304"/>
                <a:gd name="T73" fmla="*/ 2147483647 h 597"/>
                <a:gd name="T74" fmla="*/ 2147483647 w 304"/>
                <a:gd name="T75" fmla="*/ 2147483647 h 597"/>
                <a:gd name="T76" fmla="*/ 2147483647 w 304"/>
                <a:gd name="T77" fmla="*/ 2147483647 h 597"/>
                <a:gd name="T78" fmla="*/ 2147483647 w 304"/>
                <a:gd name="T79" fmla="*/ 2147483647 h 597"/>
                <a:gd name="T80" fmla="*/ 2147483647 w 304"/>
                <a:gd name="T81" fmla="*/ 2147483647 h 597"/>
                <a:gd name="T82" fmla="*/ 2147483647 w 304"/>
                <a:gd name="T83" fmla="*/ 2147483647 h 597"/>
                <a:gd name="T84" fmla="*/ 2147483647 w 304"/>
                <a:gd name="T85" fmla="*/ 2147483647 h 597"/>
                <a:gd name="T86" fmla="*/ 2147483647 w 304"/>
                <a:gd name="T87" fmla="*/ 2147483647 h 597"/>
                <a:gd name="T88" fmla="*/ 2147483647 w 304"/>
                <a:gd name="T89" fmla="*/ 2147483647 h 597"/>
                <a:gd name="T90" fmla="*/ 2147483647 w 304"/>
                <a:gd name="T91" fmla="*/ 2147483647 h 597"/>
                <a:gd name="T92" fmla="*/ 2147483647 w 304"/>
                <a:gd name="T93" fmla="*/ 2147483647 h 597"/>
                <a:gd name="T94" fmla="*/ 2147483647 w 304"/>
                <a:gd name="T95" fmla="*/ 2147483647 h 597"/>
                <a:gd name="T96" fmla="*/ 2147483647 w 304"/>
                <a:gd name="T97" fmla="*/ 2147483647 h 597"/>
                <a:gd name="T98" fmla="*/ 2147483647 w 304"/>
                <a:gd name="T99" fmla="*/ 2147483647 h 597"/>
                <a:gd name="T100" fmla="*/ 2147483647 w 304"/>
                <a:gd name="T101" fmla="*/ 2147483647 h 597"/>
                <a:gd name="T102" fmla="*/ 2147483647 w 304"/>
                <a:gd name="T103" fmla="*/ 2147483647 h 597"/>
                <a:gd name="T104" fmla="*/ 2147483647 w 304"/>
                <a:gd name="T105" fmla="*/ 2147483647 h 597"/>
                <a:gd name="T106" fmla="*/ 2147483647 w 304"/>
                <a:gd name="T107" fmla="*/ 2147483647 h 597"/>
                <a:gd name="T108" fmla="*/ 2147483647 w 304"/>
                <a:gd name="T109" fmla="*/ 2147483647 h 597"/>
                <a:gd name="T110" fmla="*/ 2147483647 w 304"/>
                <a:gd name="T111" fmla="*/ 2147483647 h 597"/>
                <a:gd name="T112" fmla="*/ 2147483647 w 304"/>
                <a:gd name="T113" fmla="*/ 2147483647 h 5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4" h="597">
                  <a:moveTo>
                    <a:pt x="29" y="597"/>
                  </a:moveTo>
                  <a:lnTo>
                    <a:pt x="21" y="595"/>
                  </a:lnTo>
                  <a:lnTo>
                    <a:pt x="16" y="594"/>
                  </a:lnTo>
                  <a:lnTo>
                    <a:pt x="10" y="594"/>
                  </a:lnTo>
                  <a:lnTo>
                    <a:pt x="2" y="592"/>
                  </a:lnTo>
                  <a:lnTo>
                    <a:pt x="2" y="590"/>
                  </a:lnTo>
                  <a:lnTo>
                    <a:pt x="2" y="586"/>
                  </a:lnTo>
                  <a:lnTo>
                    <a:pt x="0" y="584"/>
                  </a:lnTo>
                  <a:lnTo>
                    <a:pt x="0" y="582"/>
                  </a:lnTo>
                  <a:lnTo>
                    <a:pt x="16" y="569"/>
                  </a:lnTo>
                  <a:lnTo>
                    <a:pt x="31" y="556"/>
                  </a:lnTo>
                  <a:lnTo>
                    <a:pt x="46" y="543"/>
                  </a:lnTo>
                  <a:lnTo>
                    <a:pt x="59" y="529"/>
                  </a:lnTo>
                  <a:lnTo>
                    <a:pt x="72" y="514"/>
                  </a:lnTo>
                  <a:lnTo>
                    <a:pt x="85" y="499"/>
                  </a:lnTo>
                  <a:lnTo>
                    <a:pt x="97" y="482"/>
                  </a:lnTo>
                  <a:lnTo>
                    <a:pt x="106" y="465"/>
                  </a:lnTo>
                  <a:lnTo>
                    <a:pt x="121" y="348"/>
                  </a:lnTo>
                  <a:lnTo>
                    <a:pt x="127" y="232"/>
                  </a:lnTo>
                  <a:lnTo>
                    <a:pt x="123" y="115"/>
                  </a:lnTo>
                  <a:lnTo>
                    <a:pt x="117" y="0"/>
                  </a:lnTo>
                  <a:lnTo>
                    <a:pt x="140" y="0"/>
                  </a:lnTo>
                  <a:lnTo>
                    <a:pt x="163" y="2"/>
                  </a:lnTo>
                  <a:lnTo>
                    <a:pt x="185" y="2"/>
                  </a:lnTo>
                  <a:lnTo>
                    <a:pt x="208" y="2"/>
                  </a:lnTo>
                  <a:lnTo>
                    <a:pt x="231" y="3"/>
                  </a:lnTo>
                  <a:lnTo>
                    <a:pt x="253" y="3"/>
                  </a:lnTo>
                  <a:lnTo>
                    <a:pt x="276" y="3"/>
                  </a:lnTo>
                  <a:lnTo>
                    <a:pt x="298" y="3"/>
                  </a:lnTo>
                  <a:lnTo>
                    <a:pt x="298" y="5"/>
                  </a:lnTo>
                  <a:lnTo>
                    <a:pt x="300" y="5"/>
                  </a:lnTo>
                  <a:lnTo>
                    <a:pt x="300" y="7"/>
                  </a:lnTo>
                  <a:lnTo>
                    <a:pt x="300" y="9"/>
                  </a:lnTo>
                  <a:lnTo>
                    <a:pt x="293" y="15"/>
                  </a:lnTo>
                  <a:lnTo>
                    <a:pt x="285" y="18"/>
                  </a:lnTo>
                  <a:lnTo>
                    <a:pt x="276" y="22"/>
                  </a:lnTo>
                  <a:lnTo>
                    <a:pt x="268" y="24"/>
                  </a:lnTo>
                  <a:lnTo>
                    <a:pt x="268" y="26"/>
                  </a:lnTo>
                  <a:lnTo>
                    <a:pt x="268" y="28"/>
                  </a:lnTo>
                  <a:lnTo>
                    <a:pt x="268" y="30"/>
                  </a:lnTo>
                  <a:lnTo>
                    <a:pt x="268" y="32"/>
                  </a:lnTo>
                  <a:lnTo>
                    <a:pt x="278" y="30"/>
                  </a:lnTo>
                  <a:lnTo>
                    <a:pt x="285" y="30"/>
                  </a:lnTo>
                  <a:lnTo>
                    <a:pt x="295" y="30"/>
                  </a:lnTo>
                  <a:lnTo>
                    <a:pt x="302" y="30"/>
                  </a:lnTo>
                  <a:lnTo>
                    <a:pt x="302" y="34"/>
                  </a:lnTo>
                  <a:lnTo>
                    <a:pt x="304" y="39"/>
                  </a:lnTo>
                  <a:lnTo>
                    <a:pt x="304" y="43"/>
                  </a:lnTo>
                  <a:lnTo>
                    <a:pt x="304" y="49"/>
                  </a:lnTo>
                  <a:lnTo>
                    <a:pt x="295" y="54"/>
                  </a:lnTo>
                  <a:lnTo>
                    <a:pt x="287" y="58"/>
                  </a:lnTo>
                  <a:lnTo>
                    <a:pt x="281" y="60"/>
                  </a:lnTo>
                  <a:lnTo>
                    <a:pt x="272" y="62"/>
                  </a:lnTo>
                  <a:lnTo>
                    <a:pt x="272" y="64"/>
                  </a:lnTo>
                  <a:lnTo>
                    <a:pt x="272" y="66"/>
                  </a:lnTo>
                  <a:lnTo>
                    <a:pt x="270" y="69"/>
                  </a:lnTo>
                  <a:lnTo>
                    <a:pt x="270" y="71"/>
                  </a:lnTo>
                  <a:lnTo>
                    <a:pt x="278" y="71"/>
                  </a:lnTo>
                  <a:lnTo>
                    <a:pt x="287" y="71"/>
                  </a:lnTo>
                  <a:lnTo>
                    <a:pt x="295" y="71"/>
                  </a:lnTo>
                  <a:lnTo>
                    <a:pt x="302" y="71"/>
                  </a:lnTo>
                  <a:lnTo>
                    <a:pt x="291" y="81"/>
                  </a:lnTo>
                  <a:lnTo>
                    <a:pt x="280" y="88"/>
                  </a:lnTo>
                  <a:lnTo>
                    <a:pt x="268" y="94"/>
                  </a:lnTo>
                  <a:lnTo>
                    <a:pt x="257" y="98"/>
                  </a:lnTo>
                  <a:lnTo>
                    <a:pt x="257" y="100"/>
                  </a:lnTo>
                  <a:lnTo>
                    <a:pt x="257" y="101"/>
                  </a:lnTo>
                  <a:lnTo>
                    <a:pt x="257" y="105"/>
                  </a:lnTo>
                  <a:lnTo>
                    <a:pt x="257" y="107"/>
                  </a:lnTo>
                  <a:lnTo>
                    <a:pt x="268" y="105"/>
                  </a:lnTo>
                  <a:lnTo>
                    <a:pt x="280" y="101"/>
                  </a:lnTo>
                  <a:lnTo>
                    <a:pt x="289" y="100"/>
                  </a:lnTo>
                  <a:lnTo>
                    <a:pt x="300" y="98"/>
                  </a:lnTo>
                  <a:lnTo>
                    <a:pt x="295" y="111"/>
                  </a:lnTo>
                  <a:lnTo>
                    <a:pt x="285" y="120"/>
                  </a:lnTo>
                  <a:lnTo>
                    <a:pt x="274" y="126"/>
                  </a:lnTo>
                  <a:lnTo>
                    <a:pt x="263" y="130"/>
                  </a:lnTo>
                  <a:lnTo>
                    <a:pt x="263" y="132"/>
                  </a:lnTo>
                  <a:lnTo>
                    <a:pt x="263" y="135"/>
                  </a:lnTo>
                  <a:lnTo>
                    <a:pt x="263" y="137"/>
                  </a:lnTo>
                  <a:lnTo>
                    <a:pt x="263" y="141"/>
                  </a:lnTo>
                  <a:lnTo>
                    <a:pt x="272" y="139"/>
                  </a:lnTo>
                  <a:lnTo>
                    <a:pt x="281" y="135"/>
                  </a:lnTo>
                  <a:lnTo>
                    <a:pt x="287" y="134"/>
                  </a:lnTo>
                  <a:lnTo>
                    <a:pt x="295" y="132"/>
                  </a:lnTo>
                  <a:lnTo>
                    <a:pt x="293" y="139"/>
                  </a:lnTo>
                  <a:lnTo>
                    <a:pt x="293" y="145"/>
                  </a:lnTo>
                  <a:lnTo>
                    <a:pt x="293" y="150"/>
                  </a:lnTo>
                  <a:lnTo>
                    <a:pt x="291" y="158"/>
                  </a:lnTo>
                  <a:lnTo>
                    <a:pt x="278" y="164"/>
                  </a:lnTo>
                  <a:lnTo>
                    <a:pt x="266" y="169"/>
                  </a:lnTo>
                  <a:lnTo>
                    <a:pt x="259" y="177"/>
                  </a:lnTo>
                  <a:lnTo>
                    <a:pt x="253" y="188"/>
                  </a:lnTo>
                  <a:lnTo>
                    <a:pt x="263" y="188"/>
                  </a:lnTo>
                  <a:lnTo>
                    <a:pt x="272" y="184"/>
                  </a:lnTo>
                  <a:lnTo>
                    <a:pt x="280" y="183"/>
                  </a:lnTo>
                  <a:lnTo>
                    <a:pt x="287" y="181"/>
                  </a:lnTo>
                  <a:lnTo>
                    <a:pt x="287" y="184"/>
                  </a:lnTo>
                  <a:lnTo>
                    <a:pt x="287" y="188"/>
                  </a:lnTo>
                  <a:lnTo>
                    <a:pt x="285" y="192"/>
                  </a:lnTo>
                  <a:lnTo>
                    <a:pt x="285" y="196"/>
                  </a:lnTo>
                  <a:lnTo>
                    <a:pt x="268" y="205"/>
                  </a:lnTo>
                  <a:lnTo>
                    <a:pt x="253" y="215"/>
                  </a:lnTo>
                  <a:lnTo>
                    <a:pt x="240" y="220"/>
                  </a:lnTo>
                  <a:lnTo>
                    <a:pt x="234" y="224"/>
                  </a:lnTo>
                  <a:lnTo>
                    <a:pt x="242" y="226"/>
                  </a:lnTo>
                  <a:lnTo>
                    <a:pt x="249" y="226"/>
                  </a:lnTo>
                  <a:lnTo>
                    <a:pt x="261" y="224"/>
                  </a:lnTo>
                  <a:lnTo>
                    <a:pt x="278" y="222"/>
                  </a:lnTo>
                  <a:lnTo>
                    <a:pt x="276" y="226"/>
                  </a:lnTo>
                  <a:lnTo>
                    <a:pt x="276" y="232"/>
                  </a:lnTo>
                  <a:lnTo>
                    <a:pt x="274" y="237"/>
                  </a:lnTo>
                  <a:lnTo>
                    <a:pt x="274" y="243"/>
                  </a:lnTo>
                  <a:lnTo>
                    <a:pt x="263" y="247"/>
                  </a:lnTo>
                  <a:lnTo>
                    <a:pt x="255" y="250"/>
                  </a:lnTo>
                  <a:lnTo>
                    <a:pt x="244" y="254"/>
                  </a:lnTo>
                  <a:lnTo>
                    <a:pt x="229" y="258"/>
                  </a:lnTo>
                  <a:lnTo>
                    <a:pt x="229" y="260"/>
                  </a:lnTo>
                  <a:lnTo>
                    <a:pt x="229" y="262"/>
                  </a:lnTo>
                  <a:lnTo>
                    <a:pt x="229" y="264"/>
                  </a:lnTo>
                  <a:lnTo>
                    <a:pt x="229" y="265"/>
                  </a:lnTo>
                  <a:lnTo>
                    <a:pt x="238" y="264"/>
                  </a:lnTo>
                  <a:lnTo>
                    <a:pt x="249" y="264"/>
                  </a:lnTo>
                  <a:lnTo>
                    <a:pt x="259" y="264"/>
                  </a:lnTo>
                  <a:lnTo>
                    <a:pt x="268" y="264"/>
                  </a:lnTo>
                  <a:lnTo>
                    <a:pt x="266" y="269"/>
                  </a:lnTo>
                  <a:lnTo>
                    <a:pt x="266" y="275"/>
                  </a:lnTo>
                  <a:lnTo>
                    <a:pt x="265" y="281"/>
                  </a:lnTo>
                  <a:lnTo>
                    <a:pt x="263" y="284"/>
                  </a:lnTo>
                  <a:lnTo>
                    <a:pt x="251" y="290"/>
                  </a:lnTo>
                  <a:lnTo>
                    <a:pt x="240" y="294"/>
                  </a:lnTo>
                  <a:lnTo>
                    <a:pt x="229" y="299"/>
                  </a:lnTo>
                  <a:lnTo>
                    <a:pt x="217" y="305"/>
                  </a:lnTo>
                  <a:lnTo>
                    <a:pt x="215" y="307"/>
                  </a:lnTo>
                  <a:lnTo>
                    <a:pt x="215" y="309"/>
                  </a:lnTo>
                  <a:lnTo>
                    <a:pt x="215" y="311"/>
                  </a:lnTo>
                  <a:lnTo>
                    <a:pt x="214" y="313"/>
                  </a:lnTo>
                  <a:lnTo>
                    <a:pt x="225" y="311"/>
                  </a:lnTo>
                  <a:lnTo>
                    <a:pt x="236" y="307"/>
                  </a:lnTo>
                  <a:lnTo>
                    <a:pt x="248" y="305"/>
                  </a:lnTo>
                  <a:lnTo>
                    <a:pt x="261" y="305"/>
                  </a:lnTo>
                  <a:lnTo>
                    <a:pt x="253" y="324"/>
                  </a:lnTo>
                  <a:lnTo>
                    <a:pt x="242" y="333"/>
                  </a:lnTo>
                  <a:lnTo>
                    <a:pt x="227" y="341"/>
                  </a:lnTo>
                  <a:lnTo>
                    <a:pt x="208" y="345"/>
                  </a:lnTo>
                  <a:lnTo>
                    <a:pt x="208" y="347"/>
                  </a:lnTo>
                  <a:lnTo>
                    <a:pt x="208" y="348"/>
                  </a:lnTo>
                  <a:lnTo>
                    <a:pt x="208" y="352"/>
                  </a:lnTo>
                  <a:lnTo>
                    <a:pt x="208" y="354"/>
                  </a:lnTo>
                  <a:lnTo>
                    <a:pt x="219" y="352"/>
                  </a:lnTo>
                  <a:lnTo>
                    <a:pt x="231" y="350"/>
                  </a:lnTo>
                  <a:lnTo>
                    <a:pt x="242" y="350"/>
                  </a:lnTo>
                  <a:lnTo>
                    <a:pt x="253" y="348"/>
                  </a:lnTo>
                  <a:lnTo>
                    <a:pt x="249" y="358"/>
                  </a:lnTo>
                  <a:lnTo>
                    <a:pt x="244" y="365"/>
                  </a:lnTo>
                  <a:lnTo>
                    <a:pt x="238" y="371"/>
                  </a:lnTo>
                  <a:lnTo>
                    <a:pt x="231" y="375"/>
                  </a:lnTo>
                  <a:lnTo>
                    <a:pt x="221" y="379"/>
                  </a:lnTo>
                  <a:lnTo>
                    <a:pt x="212" y="380"/>
                  </a:lnTo>
                  <a:lnTo>
                    <a:pt x="202" y="382"/>
                  </a:lnTo>
                  <a:lnTo>
                    <a:pt x="193" y="382"/>
                  </a:lnTo>
                  <a:lnTo>
                    <a:pt x="193" y="384"/>
                  </a:lnTo>
                  <a:lnTo>
                    <a:pt x="193" y="386"/>
                  </a:lnTo>
                  <a:lnTo>
                    <a:pt x="193" y="390"/>
                  </a:lnTo>
                  <a:lnTo>
                    <a:pt x="191" y="392"/>
                  </a:lnTo>
                  <a:lnTo>
                    <a:pt x="204" y="390"/>
                  </a:lnTo>
                  <a:lnTo>
                    <a:pt x="217" y="388"/>
                  </a:lnTo>
                  <a:lnTo>
                    <a:pt x="232" y="386"/>
                  </a:lnTo>
                  <a:lnTo>
                    <a:pt x="246" y="384"/>
                  </a:lnTo>
                  <a:lnTo>
                    <a:pt x="244" y="388"/>
                  </a:lnTo>
                  <a:lnTo>
                    <a:pt x="244" y="390"/>
                  </a:lnTo>
                  <a:lnTo>
                    <a:pt x="244" y="394"/>
                  </a:lnTo>
                  <a:lnTo>
                    <a:pt x="244" y="397"/>
                  </a:lnTo>
                  <a:lnTo>
                    <a:pt x="231" y="401"/>
                  </a:lnTo>
                  <a:lnTo>
                    <a:pt x="217" y="407"/>
                  </a:lnTo>
                  <a:lnTo>
                    <a:pt x="204" y="411"/>
                  </a:lnTo>
                  <a:lnTo>
                    <a:pt x="191" y="416"/>
                  </a:lnTo>
                  <a:lnTo>
                    <a:pt x="189" y="418"/>
                  </a:lnTo>
                  <a:lnTo>
                    <a:pt x="189" y="420"/>
                  </a:lnTo>
                  <a:lnTo>
                    <a:pt x="189" y="424"/>
                  </a:lnTo>
                  <a:lnTo>
                    <a:pt x="189" y="426"/>
                  </a:lnTo>
                  <a:lnTo>
                    <a:pt x="202" y="422"/>
                  </a:lnTo>
                  <a:lnTo>
                    <a:pt x="215" y="420"/>
                  </a:lnTo>
                  <a:lnTo>
                    <a:pt x="229" y="416"/>
                  </a:lnTo>
                  <a:lnTo>
                    <a:pt x="242" y="414"/>
                  </a:lnTo>
                  <a:lnTo>
                    <a:pt x="240" y="418"/>
                  </a:lnTo>
                  <a:lnTo>
                    <a:pt x="240" y="424"/>
                  </a:lnTo>
                  <a:lnTo>
                    <a:pt x="240" y="430"/>
                  </a:lnTo>
                  <a:lnTo>
                    <a:pt x="240" y="433"/>
                  </a:lnTo>
                  <a:lnTo>
                    <a:pt x="225" y="441"/>
                  </a:lnTo>
                  <a:lnTo>
                    <a:pt x="208" y="446"/>
                  </a:lnTo>
                  <a:lnTo>
                    <a:pt x="193" y="452"/>
                  </a:lnTo>
                  <a:lnTo>
                    <a:pt x="185" y="456"/>
                  </a:lnTo>
                  <a:lnTo>
                    <a:pt x="183" y="458"/>
                  </a:lnTo>
                  <a:lnTo>
                    <a:pt x="183" y="460"/>
                  </a:lnTo>
                  <a:lnTo>
                    <a:pt x="183" y="462"/>
                  </a:lnTo>
                  <a:lnTo>
                    <a:pt x="183" y="463"/>
                  </a:lnTo>
                  <a:lnTo>
                    <a:pt x="197" y="460"/>
                  </a:lnTo>
                  <a:lnTo>
                    <a:pt x="210" y="458"/>
                  </a:lnTo>
                  <a:lnTo>
                    <a:pt x="223" y="454"/>
                  </a:lnTo>
                  <a:lnTo>
                    <a:pt x="236" y="452"/>
                  </a:lnTo>
                  <a:lnTo>
                    <a:pt x="232" y="465"/>
                  </a:lnTo>
                  <a:lnTo>
                    <a:pt x="223" y="475"/>
                  </a:lnTo>
                  <a:lnTo>
                    <a:pt x="212" y="480"/>
                  </a:lnTo>
                  <a:lnTo>
                    <a:pt x="202" y="484"/>
                  </a:lnTo>
                  <a:lnTo>
                    <a:pt x="202" y="486"/>
                  </a:lnTo>
                  <a:lnTo>
                    <a:pt x="202" y="488"/>
                  </a:lnTo>
                  <a:lnTo>
                    <a:pt x="202" y="490"/>
                  </a:lnTo>
                  <a:lnTo>
                    <a:pt x="202" y="492"/>
                  </a:lnTo>
                  <a:lnTo>
                    <a:pt x="204" y="492"/>
                  </a:lnTo>
                  <a:lnTo>
                    <a:pt x="206" y="494"/>
                  </a:lnTo>
                  <a:lnTo>
                    <a:pt x="206" y="495"/>
                  </a:lnTo>
                  <a:lnTo>
                    <a:pt x="208" y="497"/>
                  </a:lnTo>
                  <a:lnTo>
                    <a:pt x="215" y="495"/>
                  </a:lnTo>
                  <a:lnTo>
                    <a:pt x="221" y="492"/>
                  </a:lnTo>
                  <a:lnTo>
                    <a:pt x="227" y="490"/>
                  </a:lnTo>
                  <a:lnTo>
                    <a:pt x="234" y="488"/>
                  </a:lnTo>
                  <a:lnTo>
                    <a:pt x="227" y="501"/>
                  </a:lnTo>
                  <a:lnTo>
                    <a:pt x="217" y="509"/>
                  </a:lnTo>
                  <a:lnTo>
                    <a:pt x="208" y="516"/>
                  </a:lnTo>
                  <a:lnTo>
                    <a:pt x="204" y="535"/>
                  </a:lnTo>
                  <a:lnTo>
                    <a:pt x="182" y="548"/>
                  </a:lnTo>
                  <a:lnTo>
                    <a:pt x="159" y="561"/>
                  </a:lnTo>
                  <a:lnTo>
                    <a:pt x="138" y="571"/>
                  </a:lnTo>
                  <a:lnTo>
                    <a:pt x="119" y="580"/>
                  </a:lnTo>
                  <a:lnTo>
                    <a:pt x="99" y="588"/>
                  </a:lnTo>
                  <a:lnTo>
                    <a:pt x="78" y="594"/>
                  </a:lnTo>
                  <a:lnTo>
                    <a:pt x="53" y="595"/>
                  </a:lnTo>
                  <a:lnTo>
                    <a:pt x="29" y="597"/>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Freeform 18"/>
            <p:cNvSpPr>
              <a:spLocks/>
            </p:cNvSpPr>
            <p:nvPr/>
          </p:nvSpPr>
          <p:spPr bwMode="auto">
            <a:xfrm>
              <a:off x="3186113" y="5641975"/>
              <a:ext cx="179388" cy="93663"/>
            </a:xfrm>
            <a:custGeom>
              <a:avLst/>
              <a:gdLst>
                <a:gd name="T0" fmla="*/ 2147483647 w 226"/>
                <a:gd name="T1" fmla="*/ 2147483647 h 119"/>
                <a:gd name="T2" fmla="*/ 2147483647 w 226"/>
                <a:gd name="T3" fmla="*/ 2147483647 h 119"/>
                <a:gd name="T4" fmla="*/ 2147483647 w 226"/>
                <a:gd name="T5" fmla="*/ 2147483647 h 119"/>
                <a:gd name="T6" fmla="*/ 2147483647 w 226"/>
                <a:gd name="T7" fmla="*/ 2147483647 h 119"/>
                <a:gd name="T8" fmla="*/ 2147483647 w 226"/>
                <a:gd name="T9" fmla="*/ 2147483647 h 119"/>
                <a:gd name="T10" fmla="*/ 2147483647 w 226"/>
                <a:gd name="T11" fmla="*/ 2147483647 h 119"/>
                <a:gd name="T12" fmla="*/ 2147483647 w 226"/>
                <a:gd name="T13" fmla="*/ 2147483647 h 119"/>
                <a:gd name="T14" fmla="*/ 2147483647 w 226"/>
                <a:gd name="T15" fmla="*/ 2147483647 h 119"/>
                <a:gd name="T16" fmla="*/ 0 w 226"/>
                <a:gd name="T17" fmla="*/ 2147483647 h 119"/>
                <a:gd name="T18" fmla="*/ 0 w 226"/>
                <a:gd name="T19" fmla="*/ 2147483647 h 119"/>
                <a:gd name="T20" fmla="*/ 0 w 226"/>
                <a:gd name="T21" fmla="*/ 2147483647 h 119"/>
                <a:gd name="T22" fmla="*/ 0 w 226"/>
                <a:gd name="T23" fmla="*/ 2147483647 h 119"/>
                <a:gd name="T24" fmla="*/ 0 w 226"/>
                <a:gd name="T25" fmla="*/ 2147483647 h 119"/>
                <a:gd name="T26" fmla="*/ 2147483647 w 226"/>
                <a:gd name="T27" fmla="*/ 2147483647 h 119"/>
                <a:gd name="T28" fmla="*/ 2147483647 w 226"/>
                <a:gd name="T29" fmla="*/ 2147483647 h 119"/>
                <a:gd name="T30" fmla="*/ 2147483647 w 226"/>
                <a:gd name="T31" fmla="*/ 2147483647 h 119"/>
                <a:gd name="T32" fmla="*/ 2147483647 w 226"/>
                <a:gd name="T33" fmla="*/ 2147483647 h 119"/>
                <a:gd name="T34" fmla="*/ 2147483647 w 226"/>
                <a:gd name="T35" fmla="*/ 2147483647 h 119"/>
                <a:gd name="T36" fmla="*/ 2147483647 w 226"/>
                <a:gd name="T37" fmla="*/ 2147483647 h 119"/>
                <a:gd name="T38" fmla="*/ 2147483647 w 226"/>
                <a:gd name="T39" fmla="*/ 2147483647 h 119"/>
                <a:gd name="T40" fmla="*/ 2147483647 w 226"/>
                <a:gd name="T41" fmla="*/ 2147483647 h 119"/>
                <a:gd name="T42" fmla="*/ 2147483647 w 226"/>
                <a:gd name="T43" fmla="*/ 2147483647 h 119"/>
                <a:gd name="T44" fmla="*/ 2147483647 w 226"/>
                <a:gd name="T45" fmla="*/ 2147483647 h 119"/>
                <a:gd name="T46" fmla="*/ 2147483647 w 226"/>
                <a:gd name="T47" fmla="*/ 2147483647 h 119"/>
                <a:gd name="T48" fmla="*/ 2147483647 w 226"/>
                <a:gd name="T49" fmla="*/ 0 h 119"/>
                <a:gd name="T50" fmla="*/ 2147483647 w 226"/>
                <a:gd name="T51" fmla="*/ 0 h 119"/>
                <a:gd name="T52" fmla="*/ 2147483647 w 226"/>
                <a:gd name="T53" fmla="*/ 2147483647 h 119"/>
                <a:gd name="T54" fmla="*/ 2147483647 w 226"/>
                <a:gd name="T55" fmla="*/ 2147483647 h 119"/>
                <a:gd name="T56" fmla="*/ 2147483647 w 226"/>
                <a:gd name="T57" fmla="*/ 2147483647 h 119"/>
                <a:gd name="T58" fmla="*/ 2147483647 w 226"/>
                <a:gd name="T59" fmla="*/ 2147483647 h 119"/>
                <a:gd name="T60" fmla="*/ 2147483647 w 226"/>
                <a:gd name="T61" fmla="*/ 2147483647 h 119"/>
                <a:gd name="T62" fmla="*/ 2147483647 w 226"/>
                <a:gd name="T63" fmla="*/ 2147483647 h 119"/>
                <a:gd name="T64" fmla="*/ 2147483647 w 226"/>
                <a:gd name="T65" fmla="*/ 2147483647 h 119"/>
                <a:gd name="T66" fmla="*/ 2147483647 w 226"/>
                <a:gd name="T67" fmla="*/ 2147483647 h 119"/>
                <a:gd name="T68" fmla="*/ 2147483647 w 226"/>
                <a:gd name="T69" fmla="*/ 2147483647 h 119"/>
                <a:gd name="T70" fmla="*/ 2147483647 w 226"/>
                <a:gd name="T71" fmla="*/ 2147483647 h 119"/>
                <a:gd name="T72" fmla="*/ 2147483647 w 226"/>
                <a:gd name="T73" fmla="*/ 2147483647 h 119"/>
                <a:gd name="T74" fmla="*/ 2147483647 w 226"/>
                <a:gd name="T75" fmla="*/ 2147483647 h 119"/>
                <a:gd name="T76" fmla="*/ 2147483647 w 226"/>
                <a:gd name="T77" fmla="*/ 2147483647 h 119"/>
                <a:gd name="T78" fmla="*/ 2147483647 w 226"/>
                <a:gd name="T79" fmla="*/ 2147483647 h 119"/>
                <a:gd name="T80" fmla="*/ 2147483647 w 226"/>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6" h="119">
                  <a:moveTo>
                    <a:pt x="164" y="119"/>
                  </a:moveTo>
                  <a:lnTo>
                    <a:pt x="142" y="117"/>
                  </a:lnTo>
                  <a:lnTo>
                    <a:pt x="119" y="115"/>
                  </a:lnTo>
                  <a:lnTo>
                    <a:pt x="98" y="113"/>
                  </a:lnTo>
                  <a:lnTo>
                    <a:pt x="79" y="111"/>
                  </a:lnTo>
                  <a:lnTo>
                    <a:pt x="59" y="108"/>
                  </a:lnTo>
                  <a:lnTo>
                    <a:pt x="40" y="104"/>
                  </a:lnTo>
                  <a:lnTo>
                    <a:pt x="19" y="98"/>
                  </a:lnTo>
                  <a:lnTo>
                    <a:pt x="0" y="91"/>
                  </a:lnTo>
                  <a:lnTo>
                    <a:pt x="0" y="87"/>
                  </a:lnTo>
                  <a:lnTo>
                    <a:pt x="0" y="83"/>
                  </a:lnTo>
                  <a:lnTo>
                    <a:pt x="0" y="81"/>
                  </a:lnTo>
                  <a:lnTo>
                    <a:pt x="0" y="77"/>
                  </a:lnTo>
                  <a:lnTo>
                    <a:pt x="11" y="70"/>
                  </a:lnTo>
                  <a:lnTo>
                    <a:pt x="23" y="62"/>
                  </a:lnTo>
                  <a:lnTo>
                    <a:pt x="38" y="57"/>
                  </a:lnTo>
                  <a:lnTo>
                    <a:pt x="53" y="51"/>
                  </a:lnTo>
                  <a:lnTo>
                    <a:pt x="68" y="45"/>
                  </a:lnTo>
                  <a:lnTo>
                    <a:pt x="83" y="40"/>
                  </a:lnTo>
                  <a:lnTo>
                    <a:pt x="96" y="32"/>
                  </a:lnTo>
                  <a:lnTo>
                    <a:pt x="109" y="25"/>
                  </a:lnTo>
                  <a:lnTo>
                    <a:pt x="113" y="19"/>
                  </a:lnTo>
                  <a:lnTo>
                    <a:pt x="119" y="11"/>
                  </a:lnTo>
                  <a:lnTo>
                    <a:pt x="125" y="6"/>
                  </a:lnTo>
                  <a:lnTo>
                    <a:pt x="128" y="0"/>
                  </a:lnTo>
                  <a:lnTo>
                    <a:pt x="140" y="0"/>
                  </a:lnTo>
                  <a:lnTo>
                    <a:pt x="151" y="2"/>
                  </a:lnTo>
                  <a:lnTo>
                    <a:pt x="162" y="6"/>
                  </a:lnTo>
                  <a:lnTo>
                    <a:pt x="175" y="10"/>
                  </a:lnTo>
                  <a:lnTo>
                    <a:pt x="187" y="13"/>
                  </a:lnTo>
                  <a:lnTo>
                    <a:pt x="200" y="19"/>
                  </a:lnTo>
                  <a:lnTo>
                    <a:pt x="211" y="23"/>
                  </a:lnTo>
                  <a:lnTo>
                    <a:pt x="224" y="27"/>
                  </a:lnTo>
                  <a:lnTo>
                    <a:pt x="226" y="30"/>
                  </a:lnTo>
                  <a:lnTo>
                    <a:pt x="224" y="42"/>
                  </a:lnTo>
                  <a:lnTo>
                    <a:pt x="223" y="68"/>
                  </a:lnTo>
                  <a:lnTo>
                    <a:pt x="217" y="115"/>
                  </a:lnTo>
                  <a:lnTo>
                    <a:pt x="211" y="117"/>
                  </a:lnTo>
                  <a:lnTo>
                    <a:pt x="206" y="119"/>
                  </a:lnTo>
                  <a:lnTo>
                    <a:pt x="191" y="119"/>
                  </a:lnTo>
                  <a:lnTo>
                    <a:pt x="164"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Freeform 19"/>
            <p:cNvSpPr>
              <a:spLocks/>
            </p:cNvSpPr>
            <p:nvPr/>
          </p:nvSpPr>
          <p:spPr bwMode="auto">
            <a:xfrm>
              <a:off x="3749675" y="5276850"/>
              <a:ext cx="136525" cy="455613"/>
            </a:xfrm>
            <a:custGeom>
              <a:avLst/>
              <a:gdLst>
                <a:gd name="T0" fmla="*/ 2147483647 w 172"/>
                <a:gd name="T1" fmla="*/ 2147483647 h 573"/>
                <a:gd name="T2" fmla="*/ 2147483647 w 172"/>
                <a:gd name="T3" fmla="*/ 2147483647 h 573"/>
                <a:gd name="T4" fmla="*/ 2147483647 w 172"/>
                <a:gd name="T5" fmla="*/ 2147483647 h 573"/>
                <a:gd name="T6" fmla="*/ 2147483647 w 172"/>
                <a:gd name="T7" fmla="*/ 2147483647 h 573"/>
                <a:gd name="T8" fmla="*/ 0 w 172"/>
                <a:gd name="T9" fmla="*/ 2147483647 h 573"/>
                <a:gd name="T10" fmla="*/ 2147483647 w 172"/>
                <a:gd name="T11" fmla="*/ 2147483647 h 573"/>
                <a:gd name="T12" fmla="*/ 2147483647 w 172"/>
                <a:gd name="T13" fmla="*/ 2147483647 h 573"/>
                <a:gd name="T14" fmla="*/ 2147483647 w 172"/>
                <a:gd name="T15" fmla="*/ 2147483647 h 573"/>
                <a:gd name="T16" fmla="*/ 2147483647 w 172"/>
                <a:gd name="T17" fmla="*/ 2147483647 h 573"/>
                <a:gd name="T18" fmla="*/ 2147483647 w 172"/>
                <a:gd name="T19" fmla="*/ 2147483647 h 573"/>
                <a:gd name="T20" fmla="*/ 2147483647 w 172"/>
                <a:gd name="T21" fmla="*/ 2147483647 h 573"/>
                <a:gd name="T22" fmla="*/ 2147483647 w 172"/>
                <a:gd name="T23" fmla="*/ 2147483647 h 573"/>
                <a:gd name="T24" fmla="*/ 2147483647 w 172"/>
                <a:gd name="T25" fmla="*/ 2147483647 h 573"/>
                <a:gd name="T26" fmla="*/ 2147483647 w 172"/>
                <a:gd name="T27" fmla="*/ 2147483647 h 573"/>
                <a:gd name="T28" fmla="*/ 2147483647 w 172"/>
                <a:gd name="T29" fmla="*/ 2147483647 h 573"/>
                <a:gd name="T30" fmla="*/ 2147483647 w 172"/>
                <a:gd name="T31" fmla="*/ 2147483647 h 573"/>
                <a:gd name="T32" fmla="*/ 2147483647 w 172"/>
                <a:gd name="T33" fmla="*/ 2147483647 h 573"/>
                <a:gd name="T34" fmla="*/ 2147483647 w 172"/>
                <a:gd name="T35" fmla="*/ 2147483647 h 573"/>
                <a:gd name="T36" fmla="*/ 2147483647 w 172"/>
                <a:gd name="T37" fmla="*/ 2147483647 h 573"/>
                <a:gd name="T38" fmla="*/ 2147483647 w 172"/>
                <a:gd name="T39" fmla="*/ 2147483647 h 573"/>
                <a:gd name="T40" fmla="*/ 2147483647 w 172"/>
                <a:gd name="T41" fmla="*/ 0 h 573"/>
                <a:gd name="T42" fmla="*/ 2147483647 w 172"/>
                <a:gd name="T43" fmla="*/ 2147483647 h 573"/>
                <a:gd name="T44" fmla="*/ 2147483647 w 172"/>
                <a:gd name="T45" fmla="*/ 2147483647 h 573"/>
                <a:gd name="T46" fmla="*/ 2147483647 w 172"/>
                <a:gd name="T47" fmla="*/ 2147483647 h 573"/>
                <a:gd name="T48" fmla="*/ 2147483647 w 172"/>
                <a:gd name="T49" fmla="*/ 2147483647 h 573"/>
                <a:gd name="T50" fmla="*/ 2147483647 w 172"/>
                <a:gd name="T51" fmla="*/ 2147483647 h 573"/>
                <a:gd name="T52" fmla="*/ 2147483647 w 172"/>
                <a:gd name="T53" fmla="*/ 2147483647 h 573"/>
                <a:gd name="T54" fmla="*/ 2147483647 w 172"/>
                <a:gd name="T55" fmla="*/ 2147483647 h 573"/>
                <a:gd name="T56" fmla="*/ 2147483647 w 172"/>
                <a:gd name="T57" fmla="*/ 2147483647 h 573"/>
                <a:gd name="T58" fmla="*/ 2147483647 w 172"/>
                <a:gd name="T59" fmla="*/ 2147483647 h 573"/>
                <a:gd name="T60" fmla="*/ 2147483647 w 172"/>
                <a:gd name="T61" fmla="*/ 2147483647 h 573"/>
                <a:gd name="T62" fmla="*/ 2147483647 w 172"/>
                <a:gd name="T63" fmla="*/ 2147483647 h 573"/>
                <a:gd name="T64" fmla="*/ 2147483647 w 172"/>
                <a:gd name="T65" fmla="*/ 2147483647 h 573"/>
                <a:gd name="T66" fmla="*/ 2147483647 w 172"/>
                <a:gd name="T67" fmla="*/ 2147483647 h 573"/>
                <a:gd name="T68" fmla="*/ 2147483647 w 172"/>
                <a:gd name="T69" fmla="*/ 2147483647 h 573"/>
                <a:gd name="T70" fmla="*/ 2147483647 w 172"/>
                <a:gd name="T71" fmla="*/ 2147483647 h 573"/>
                <a:gd name="T72" fmla="*/ 2147483647 w 172"/>
                <a:gd name="T73" fmla="*/ 2147483647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2" h="573">
                  <a:moveTo>
                    <a:pt x="15" y="573"/>
                  </a:moveTo>
                  <a:lnTo>
                    <a:pt x="11" y="573"/>
                  </a:lnTo>
                  <a:lnTo>
                    <a:pt x="8" y="571"/>
                  </a:lnTo>
                  <a:lnTo>
                    <a:pt x="4" y="571"/>
                  </a:lnTo>
                  <a:lnTo>
                    <a:pt x="0" y="571"/>
                  </a:lnTo>
                  <a:lnTo>
                    <a:pt x="6" y="560"/>
                  </a:lnTo>
                  <a:lnTo>
                    <a:pt x="13" y="549"/>
                  </a:lnTo>
                  <a:lnTo>
                    <a:pt x="27" y="536"/>
                  </a:lnTo>
                  <a:lnTo>
                    <a:pt x="42" y="524"/>
                  </a:lnTo>
                  <a:lnTo>
                    <a:pt x="57" y="511"/>
                  </a:lnTo>
                  <a:lnTo>
                    <a:pt x="72" y="498"/>
                  </a:lnTo>
                  <a:lnTo>
                    <a:pt x="85" y="487"/>
                  </a:lnTo>
                  <a:lnTo>
                    <a:pt x="94" y="473"/>
                  </a:lnTo>
                  <a:lnTo>
                    <a:pt x="104" y="360"/>
                  </a:lnTo>
                  <a:lnTo>
                    <a:pt x="108" y="245"/>
                  </a:lnTo>
                  <a:lnTo>
                    <a:pt x="106" y="130"/>
                  </a:lnTo>
                  <a:lnTo>
                    <a:pt x="102" y="19"/>
                  </a:lnTo>
                  <a:lnTo>
                    <a:pt x="104" y="13"/>
                  </a:lnTo>
                  <a:lnTo>
                    <a:pt x="104" y="10"/>
                  </a:lnTo>
                  <a:lnTo>
                    <a:pt x="104" y="4"/>
                  </a:lnTo>
                  <a:lnTo>
                    <a:pt x="106" y="0"/>
                  </a:lnTo>
                  <a:lnTo>
                    <a:pt x="128" y="2"/>
                  </a:lnTo>
                  <a:lnTo>
                    <a:pt x="142" y="4"/>
                  </a:lnTo>
                  <a:lnTo>
                    <a:pt x="151" y="6"/>
                  </a:lnTo>
                  <a:lnTo>
                    <a:pt x="159" y="8"/>
                  </a:lnTo>
                  <a:lnTo>
                    <a:pt x="166" y="123"/>
                  </a:lnTo>
                  <a:lnTo>
                    <a:pt x="172" y="243"/>
                  </a:lnTo>
                  <a:lnTo>
                    <a:pt x="166" y="364"/>
                  </a:lnTo>
                  <a:lnTo>
                    <a:pt x="145" y="479"/>
                  </a:lnTo>
                  <a:lnTo>
                    <a:pt x="132" y="500"/>
                  </a:lnTo>
                  <a:lnTo>
                    <a:pt x="119" y="519"/>
                  </a:lnTo>
                  <a:lnTo>
                    <a:pt x="106" y="534"/>
                  </a:lnTo>
                  <a:lnTo>
                    <a:pt x="93" y="547"/>
                  </a:lnTo>
                  <a:lnTo>
                    <a:pt x="77" y="556"/>
                  </a:lnTo>
                  <a:lnTo>
                    <a:pt x="60" y="564"/>
                  </a:lnTo>
                  <a:lnTo>
                    <a:pt x="40" y="569"/>
                  </a:lnTo>
                  <a:lnTo>
                    <a:pt x="15" y="573"/>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20"/>
            <p:cNvSpPr>
              <a:spLocks/>
            </p:cNvSpPr>
            <p:nvPr/>
          </p:nvSpPr>
          <p:spPr bwMode="auto">
            <a:xfrm>
              <a:off x="4348163" y="5046663"/>
              <a:ext cx="74613" cy="636588"/>
            </a:xfrm>
            <a:custGeom>
              <a:avLst/>
              <a:gdLst>
                <a:gd name="T0" fmla="*/ 0 w 94"/>
                <a:gd name="T1" fmla="*/ 2147483647 h 803"/>
                <a:gd name="T2" fmla="*/ 2147483647 w 94"/>
                <a:gd name="T3" fmla="*/ 0 h 803"/>
                <a:gd name="T4" fmla="*/ 2147483647 w 94"/>
                <a:gd name="T5" fmla="*/ 2147483647 h 803"/>
                <a:gd name="T6" fmla="*/ 2147483647 w 94"/>
                <a:gd name="T7" fmla="*/ 2147483647 h 803"/>
                <a:gd name="T8" fmla="*/ 2147483647 w 94"/>
                <a:gd name="T9" fmla="*/ 2147483647 h 803"/>
                <a:gd name="T10" fmla="*/ 2147483647 w 94"/>
                <a:gd name="T11" fmla="*/ 2147483647 h 803"/>
                <a:gd name="T12" fmla="*/ 2147483647 w 94"/>
                <a:gd name="T13" fmla="*/ 2147483647 h 803"/>
                <a:gd name="T14" fmla="*/ 2147483647 w 94"/>
                <a:gd name="T15" fmla="*/ 2147483647 h 803"/>
                <a:gd name="T16" fmla="*/ 2147483647 w 94"/>
                <a:gd name="T17" fmla="*/ 2147483647 h 803"/>
                <a:gd name="T18" fmla="*/ 2147483647 w 94"/>
                <a:gd name="T19" fmla="*/ 2147483647 h 803"/>
                <a:gd name="T20" fmla="*/ 2147483647 w 94"/>
                <a:gd name="T21" fmla="*/ 2147483647 h 803"/>
                <a:gd name="T22" fmla="*/ 2147483647 w 94"/>
                <a:gd name="T23" fmla="*/ 2147483647 h 803"/>
                <a:gd name="T24" fmla="*/ 2147483647 w 94"/>
                <a:gd name="T25" fmla="*/ 2147483647 h 803"/>
                <a:gd name="T26" fmla="*/ 2147483647 w 94"/>
                <a:gd name="T27" fmla="*/ 2147483647 h 803"/>
                <a:gd name="T28" fmla="*/ 2147483647 w 94"/>
                <a:gd name="T29" fmla="*/ 2147483647 h 803"/>
                <a:gd name="T30" fmla="*/ 2147483647 w 94"/>
                <a:gd name="T31" fmla="*/ 2147483647 h 803"/>
                <a:gd name="T32" fmla="*/ 2147483647 w 94"/>
                <a:gd name="T33" fmla="*/ 2147483647 h 803"/>
                <a:gd name="T34" fmla="*/ 2147483647 w 94"/>
                <a:gd name="T35" fmla="*/ 2147483647 h 803"/>
                <a:gd name="T36" fmla="*/ 2147483647 w 94"/>
                <a:gd name="T37" fmla="*/ 2147483647 h 803"/>
                <a:gd name="T38" fmla="*/ 2147483647 w 94"/>
                <a:gd name="T39" fmla="*/ 2147483647 h 803"/>
                <a:gd name="T40" fmla="*/ 2147483647 w 94"/>
                <a:gd name="T41" fmla="*/ 2147483647 h 803"/>
                <a:gd name="T42" fmla="*/ 2147483647 w 94"/>
                <a:gd name="T43" fmla="*/ 2147483647 h 803"/>
                <a:gd name="T44" fmla="*/ 2147483647 w 94"/>
                <a:gd name="T45" fmla="*/ 2147483647 h 803"/>
                <a:gd name="T46" fmla="*/ 2147483647 w 94"/>
                <a:gd name="T47" fmla="*/ 2147483647 h 803"/>
                <a:gd name="T48" fmla="*/ 2147483647 w 94"/>
                <a:gd name="T49" fmla="*/ 2147483647 h 803"/>
                <a:gd name="T50" fmla="*/ 2147483647 w 94"/>
                <a:gd name="T51" fmla="*/ 2147483647 h 803"/>
                <a:gd name="T52" fmla="*/ 2147483647 w 94"/>
                <a:gd name="T53" fmla="*/ 2147483647 h 803"/>
                <a:gd name="T54" fmla="*/ 2147483647 w 94"/>
                <a:gd name="T55" fmla="*/ 2147483647 h 803"/>
                <a:gd name="T56" fmla="*/ 2147483647 w 94"/>
                <a:gd name="T57" fmla="*/ 2147483647 h 803"/>
                <a:gd name="T58" fmla="*/ 2147483647 w 94"/>
                <a:gd name="T59" fmla="*/ 2147483647 h 803"/>
                <a:gd name="T60" fmla="*/ 2147483647 w 94"/>
                <a:gd name="T61" fmla="*/ 2147483647 h 803"/>
                <a:gd name="T62" fmla="*/ 2147483647 w 94"/>
                <a:gd name="T63" fmla="*/ 2147483647 h 803"/>
                <a:gd name="T64" fmla="*/ 2147483647 w 94"/>
                <a:gd name="T65" fmla="*/ 2147483647 h 803"/>
                <a:gd name="T66" fmla="*/ 2147483647 w 94"/>
                <a:gd name="T67" fmla="*/ 2147483647 h 803"/>
                <a:gd name="T68" fmla="*/ 2147483647 w 94"/>
                <a:gd name="T69" fmla="*/ 2147483647 h 803"/>
                <a:gd name="T70" fmla="*/ 2147483647 w 94"/>
                <a:gd name="T71" fmla="*/ 2147483647 h 803"/>
                <a:gd name="T72" fmla="*/ 2147483647 w 94"/>
                <a:gd name="T73" fmla="*/ 2147483647 h 803"/>
                <a:gd name="T74" fmla="*/ 2147483647 w 94"/>
                <a:gd name="T75" fmla="*/ 2147483647 h 803"/>
                <a:gd name="T76" fmla="*/ 2147483647 w 94"/>
                <a:gd name="T77" fmla="*/ 2147483647 h 803"/>
                <a:gd name="T78" fmla="*/ 2147483647 w 94"/>
                <a:gd name="T79" fmla="*/ 2147483647 h 803"/>
                <a:gd name="T80" fmla="*/ 2147483647 w 94"/>
                <a:gd name="T81" fmla="*/ 2147483647 h 803"/>
                <a:gd name="T82" fmla="*/ 2147483647 w 94"/>
                <a:gd name="T83" fmla="*/ 2147483647 h 803"/>
                <a:gd name="T84" fmla="*/ 2147483647 w 94"/>
                <a:gd name="T85" fmla="*/ 2147483647 h 803"/>
                <a:gd name="T86" fmla="*/ 2147483647 w 94"/>
                <a:gd name="T87" fmla="*/ 2147483647 h 803"/>
                <a:gd name="T88" fmla="*/ 2147483647 w 94"/>
                <a:gd name="T89" fmla="*/ 2147483647 h 803"/>
                <a:gd name="T90" fmla="*/ 2147483647 w 94"/>
                <a:gd name="T91" fmla="*/ 2147483647 h 803"/>
                <a:gd name="T92" fmla="*/ 2147483647 w 94"/>
                <a:gd name="T93" fmla="*/ 2147483647 h 803"/>
                <a:gd name="T94" fmla="*/ 2147483647 w 94"/>
                <a:gd name="T95" fmla="*/ 2147483647 h 803"/>
                <a:gd name="T96" fmla="*/ 2147483647 w 94"/>
                <a:gd name="T97" fmla="*/ 2147483647 h 803"/>
                <a:gd name="T98" fmla="*/ 2147483647 w 94"/>
                <a:gd name="T99" fmla="*/ 2147483647 h 803"/>
                <a:gd name="T100" fmla="*/ 2147483647 w 94"/>
                <a:gd name="T101" fmla="*/ 2147483647 h 803"/>
                <a:gd name="T102" fmla="*/ 2147483647 w 94"/>
                <a:gd name="T103" fmla="*/ 2147483647 h 803"/>
                <a:gd name="T104" fmla="*/ 2147483647 w 94"/>
                <a:gd name="T105" fmla="*/ 2147483647 h 803"/>
                <a:gd name="T106" fmla="*/ 2147483647 w 94"/>
                <a:gd name="T107" fmla="*/ 2147483647 h 803"/>
                <a:gd name="T108" fmla="*/ 2147483647 w 94"/>
                <a:gd name="T109" fmla="*/ 2147483647 h 803"/>
                <a:gd name="T110" fmla="*/ 2147483647 w 94"/>
                <a:gd name="T111" fmla="*/ 2147483647 h 803"/>
                <a:gd name="T112" fmla="*/ 2147483647 w 94"/>
                <a:gd name="T113" fmla="*/ 2147483647 h 803"/>
                <a:gd name="T114" fmla="*/ 2147483647 w 94"/>
                <a:gd name="T115" fmla="*/ 2147483647 h 803"/>
                <a:gd name="T116" fmla="*/ 2147483647 w 94"/>
                <a:gd name="T117" fmla="*/ 2147483647 h 803"/>
                <a:gd name="T118" fmla="*/ 2147483647 w 94"/>
                <a:gd name="T119" fmla="*/ 2147483647 h 803"/>
                <a:gd name="T120" fmla="*/ 2147483647 w 94"/>
                <a:gd name="T121" fmla="*/ 2147483647 h 803"/>
                <a:gd name="T122" fmla="*/ 2147483647 w 94"/>
                <a:gd name="T123" fmla="*/ 2147483647 h 803"/>
                <a:gd name="T124" fmla="*/ 2147483647 w 94"/>
                <a:gd name="T125" fmla="*/ 2147483647 h 8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4" h="803">
                  <a:moveTo>
                    <a:pt x="16" y="803"/>
                  </a:moveTo>
                  <a:lnTo>
                    <a:pt x="5" y="784"/>
                  </a:lnTo>
                  <a:lnTo>
                    <a:pt x="1" y="761"/>
                  </a:lnTo>
                  <a:lnTo>
                    <a:pt x="0" y="739"/>
                  </a:lnTo>
                  <a:lnTo>
                    <a:pt x="0" y="718"/>
                  </a:lnTo>
                  <a:lnTo>
                    <a:pt x="9" y="537"/>
                  </a:lnTo>
                  <a:lnTo>
                    <a:pt x="16" y="358"/>
                  </a:lnTo>
                  <a:lnTo>
                    <a:pt x="22" y="181"/>
                  </a:lnTo>
                  <a:lnTo>
                    <a:pt x="24" y="2"/>
                  </a:lnTo>
                  <a:lnTo>
                    <a:pt x="30" y="0"/>
                  </a:lnTo>
                  <a:lnTo>
                    <a:pt x="37" y="2"/>
                  </a:lnTo>
                  <a:lnTo>
                    <a:pt x="50" y="4"/>
                  </a:lnTo>
                  <a:lnTo>
                    <a:pt x="75" y="9"/>
                  </a:lnTo>
                  <a:lnTo>
                    <a:pt x="75" y="11"/>
                  </a:lnTo>
                  <a:lnTo>
                    <a:pt x="75" y="13"/>
                  </a:lnTo>
                  <a:lnTo>
                    <a:pt x="75" y="15"/>
                  </a:lnTo>
                  <a:lnTo>
                    <a:pt x="75" y="17"/>
                  </a:lnTo>
                  <a:lnTo>
                    <a:pt x="64" y="24"/>
                  </a:lnTo>
                  <a:lnTo>
                    <a:pt x="56" y="28"/>
                  </a:lnTo>
                  <a:lnTo>
                    <a:pt x="54" y="30"/>
                  </a:lnTo>
                  <a:lnTo>
                    <a:pt x="52" y="34"/>
                  </a:lnTo>
                  <a:lnTo>
                    <a:pt x="58" y="34"/>
                  </a:lnTo>
                  <a:lnTo>
                    <a:pt x="66" y="34"/>
                  </a:lnTo>
                  <a:lnTo>
                    <a:pt x="71" y="34"/>
                  </a:lnTo>
                  <a:lnTo>
                    <a:pt x="79" y="36"/>
                  </a:lnTo>
                  <a:lnTo>
                    <a:pt x="79" y="37"/>
                  </a:lnTo>
                  <a:lnTo>
                    <a:pt x="81" y="41"/>
                  </a:lnTo>
                  <a:lnTo>
                    <a:pt x="81" y="43"/>
                  </a:lnTo>
                  <a:lnTo>
                    <a:pt x="81" y="47"/>
                  </a:lnTo>
                  <a:lnTo>
                    <a:pt x="77" y="49"/>
                  </a:lnTo>
                  <a:lnTo>
                    <a:pt x="73" y="51"/>
                  </a:lnTo>
                  <a:lnTo>
                    <a:pt x="64" y="53"/>
                  </a:lnTo>
                  <a:lnTo>
                    <a:pt x="49" y="54"/>
                  </a:lnTo>
                  <a:lnTo>
                    <a:pt x="49" y="56"/>
                  </a:lnTo>
                  <a:lnTo>
                    <a:pt x="49" y="60"/>
                  </a:lnTo>
                  <a:lnTo>
                    <a:pt x="47" y="62"/>
                  </a:lnTo>
                  <a:lnTo>
                    <a:pt x="47" y="64"/>
                  </a:lnTo>
                  <a:lnTo>
                    <a:pt x="56" y="64"/>
                  </a:lnTo>
                  <a:lnTo>
                    <a:pt x="66" y="62"/>
                  </a:lnTo>
                  <a:lnTo>
                    <a:pt x="75" y="62"/>
                  </a:lnTo>
                  <a:lnTo>
                    <a:pt x="84" y="62"/>
                  </a:lnTo>
                  <a:lnTo>
                    <a:pt x="84" y="66"/>
                  </a:lnTo>
                  <a:lnTo>
                    <a:pt x="84" y="70"/>
                  </a:lnTo>
                  <a:lnTo>
                    <a:pt x="84" y="75"/>
                  </a:lnTo>
                  <a:lnTo>
                    <a:pt x="84" y="79"/>
                  </a:lnTo>
                  <a:lnTo>
                    <a:pt x="75" y="83"/>
                  </a:lnTo>
                  <a:lnTo>
                    <a:pt x="67" y="85"/>
                  </a:lnTo>
                  <a:lnTo>
                    <a:pt x="58" y="88"/>
                  </a:lnTo>
                  <a:lnTo>
                    <a:pt x="49" y="92"/>
                  </a:lnTo>
                  <a:lnTo>
                    <a:pt x="49" y="94"/>
                  </a:lnTo>
                  <a:lnTo>
                    <a:pt x="49" y="96"/>
                  </a:lnTo>
                  <a:lnTo>
                    <a:pt x="49" y="98"/>
                  </a:lnTo>
                  <a:lnTo>
                    <a:pt x="49" y="100"/>
                  </a:lnTo>
                  <a:lnTo>
                    <a:pt x="60" y="100"/>
                  </a:lnTo>
                  <a:lnTo>
                    <a:pt x="73" y="98"/>
                  </a:lnTo>
                  <a:lnTo>
                    <a:pt x="83" y="98"/>
                  </a:lnTo>
                  <a:lnTo>
                    <a:pt x="90" y="98"/>
                  </a:lnTo>
                  <a:lnTo>
                    <a:pt x="90" y="100"/>
                  </a:lnTo>
                  <a:lnTo>
                    <a:pt x="90" y="102"/>
                  </a:lnTo>
                  <a:lnTo>
                    <a:pt x="90" y="105"/>
                  </a:lnTo>
                  <a:lnTo>
                    <a:pt x="90" y="107"/>
                  </a:lnTo>
                  <a:lnTo>
                    <a:pt x="81" y="111"/>
                  </a:lnTo>
                  <a:lnTo>
                    <a:pt x="71" y="115"/>
                  </a:lnTo>
                  <a:lnTo>
                    <a:pt x="62" y="119"/>
                  </a:lnTo>
                  <a:lnTo>
                    <a:pt x="52" y="122"/>
                  </a:lnTo>
                  <a:lnTo>
                    <a:pt x="50" y="124"/>
                  </a:lnTo>
                  <a:lnTo>
                    <a:pt x="50" y="128"/>
                  </a:lnTo>
                  <a:lnTo>
                    <a:pt x="49" y="130"/>
                  </a:lnTo>
                  <a:lnTo>
                    <a:pt x="49" y="134"/>
                  </a:lnTo>
                  <a:lnTo>
                    <a:pt x="60" y="132"/>
                  </a:lnTo>
                  <a:lnTo>
                    <a:pt x="71" y="130"/>
                  </a:lnTo>
                  <a:lnTo>
                    <a:pt x="81" y="128"/>
                  </a:lnTo>
                  <a:lnTo>
                    <a:pt x="92" y="126"/>
                  </a:lnTo>
                  <a:lnTo>
                    <a:pt x="92" y="130"/>
                  </a:lnTo>
                  <a:lnTo>
                    <a:pt x="92" y="134"/>
                  </a:lnTo>
                  <a:lnTo>
                    <a:pt x="90" y="139"/>
                  </a:lnTo>
                  <a:lnTo>
                    <a:pt x="90" y="143"/>
                  </a:lnTo>
                  <a:lnTo>
                    <a:pt x="75" y="149"/>
                  </a:lnTo>
                  <a:lnTo>
                    <a:pt x="64" y="152"/>
                  </a:lnTo>
                  <a:lnTo>
                    <a:pt x="54" y="158"/>
                  </a:lnTo>
                  <a:lnTo>
                    <a:pt x="49" y="169"/>
                  </a:lnTo>
                  <a:lnTo>
                    <a:pt x="60" y="168"/>
                  </a:lnTo>
                  <a:lnTo>
                    <a:pt x="71" y="166"/>
                  </a:lnTo>
                  <a:lnTo>
                    <a:pt x="83" y="164"/>
                  </a:lnTo>
                  <a:lnTo>
                    <a:pt x="94" y="162"/>
                  </a:lnTo>
                  <a:lnTo>
                    <a:pt x="94" y="168"/>
                  </a:lnTo>
                  <a:lnTo>
                    <a:pt x="94" y="173"/>
                  </a:lnTo>
                  <a:lnTo>
                    <a:pt x="92" y="179"/>
                  </a:lnTo>
                  <a:lnTo>
                    <a:pt x="92" y="185"/>
                  </a:lnTo>
                  <a:lnTo>
                    <a:pt x="83" y="190"/>
                  </a:lnTo>
                  <a:lnTo>
                    <a:pt x="77" y="194"/>
                  </a:lnTo>
                  <a:lnTo>
                    <a:pt x="67" y="198"/>
                  </a:lnTo>
                  <a:lnTo>
                    <a:pt x="56" y="201"/>
                  </a:lnTo>
                  <a:lnTo>
                    <a:pt x="56" y="203"/>
                  </a:lnTo>
                  <a:lnTo>
                    <a:pt x="56" y="207"/>
                  </a:lnTo>
                  <a:lnTo>
                    <a:pt x="54" y="209"/>
                  </a:lnTo>
                  <a:lnTo>
                    <a:pt x="54" y="213"/>
                  </a:lnTo>
                  <a:lnTo>
                    <a:pt x="64" y="213"/>
                  </a:lnTo>
                  <a:lnTo>
                    <a:pt x="75" y="211"/>
                  </a:lnTo>
                  <a:lnTo>
                    <a:pt x="84" y="209"/>
                  </a:lnTo>
                  <a:lnTo>
                    <a:pt x="92" y="209"/>
                  </a:lnTo>
                  <a:lnTo>
                    <a:pt x="83" y="218"/>
                  </a:lnTo>
                  <a:lnTo>
                    <a:pt x="71" y="226"/>
                  </a:lnTo>
                  <a:lnTo>
                    <a:pt x="58" y="234"/>
                  </a:lnTo>
                  <a:lnTo>
                    <a:pt x="47" y="239"/>
                  </a:lnTo>
                  <a:lnTo>
                    <a:pt x="47" y="241"/>
                  </a:lnTo>
                  <a:lnTo>
                    <a:pt x="47" y="243"/>
                  </a:lnTo>
                  <a:lnTo>
                    <a:pt x="47" y="245"/>
                  </a:lnTo>
                  <a:lnTo>
                    <a:pt x="47" y="247"/>
                  </a:lnTo>
                  <a:lnTo>
                    <a:pt x="58" y="247"/>
                  </a:lnTo>
                  <a:lnTo>
                    <a:pt x="69" y="243"/>
                  </a:lnTo>
                  <a:lnTo>
                    <a:pt x="81" y="241"/>
                  </a:lnTo>
                  <a:lnTo>
                    <a:pt x="92" y="235"/>
                  </a:lnTo>
                  <a:lnTo>
                    <a:pt x="92" y="237"/>
                  </a:lnTo>
                  <a:lnTo>
                    <a:pt x="92" y="241"/>
                  </a:lnTo>
                  <a:lnTo>
                    <a:pt x="90" y="243"/>
                  </a:lnTo>
                  <a:lnTo>
                    <a:pt x="90" y="247"/>
                  </a:lnTo>
                  <a:lnTo>
                    <a:pt x="81" y="252"/>
                  </a:lnTo>
                  <a:lnTo>
                    <a:pt x="71" y="258"/>
                  </a:lnTo>
                  <a:lnTo>
                    <a:pt x="60" y="264"/>
                  </a:lnTo>
                  <a:lnTo>
                    <a:pt x="50" y="267"/>
                  </a:lnTo>
                  <a:lnTo>
                    <a:pt x="50" y="271"/>
                  </a:lnTo>
                  <a:lnTo>
                    <a:pt x="50" y="273"/>
                  </a:lnTo>
                  <a:lnTo>
                    <a:pt x="49" y="277"/>
                  </a:lnTo>
                  <a:lnTo>
                    <a:pt x="49" y="281"/>
                  </a:lnTo>
                  <a:lnTo>
                    <a:pt x="66" y="275"/>
                  </a:lnTo>
                  <a:lnTo>
                    <a:pt x="77" y="271"/>
                  </a:lnTo>
                  <a:lnTo>
                    <a:pt x="84" y="269"/>
                  </a:lnTo>
                  <a:lnTo>
                    <a:pt x="92" y="267"/>
                  </a:lnTo>
                  <a:lnTo>
                    <a:pt x="92" y="273"/>
                  </a:lnTo>
                  <a:lnTo>
                    <a:pt x="92" y="279"/>
                  </a:lnTo>
                  <a:lnTo>
                    <a:pt x="90" y="284"/>
                  </a:lnTo>
                  <a:lnTo>
                    <a:pt x="90" y="290"/>
                  </a:lnTo>
                  <a:lnTo>
                    <a:pt x="79" y="296"/>
                  </a:lnTo>
                  <a:lnTo>
                    <a:pt x="67" y="301"/>
                  </a:lnTo>
                  <a:lnTo>
                    <a:pt x="56" y="309"/>
                  </a:lnTo>
                  <a:lnTo>
                    <a:pt x="45" y="315"/>
                  </a:lnTo>
                  <a:lnTo>
                    <a:pt x="43" y="316"/>
                  </a:lnTo>
                  <a:lnTo>
                    <a:pt x="43" y="318"/>
                  </a:lnTo>
                  <a:lnTo>
                    <a:pt x="43" y="322"/>
                  </a:lnTo>
                  <a:lnTo>
                    <a:pt x="43" y="324"/>
                  </a:lnTo>
                  <a:lnTo>
                    <a:pt x="52" y="324"/>
                  </a:lnTo>
                  <a:lnTo>
                    <a:pt x="64" y="320"/>
                  </a:lnTo>
                  <a:lnTo>
                    <a:pt x="77" y="316"/>
                  </a:lnTo>
                  <a:lnTo>
                    <a:pt x="90" y="315"/>
                  </a:lnTo>
                  <a:lnTo>
                    <a:pt x="88" y="320"/>
                  </a:lnTo>
                  <a:lnTo>
                    <a:pt x="88" y="328"/>
                  </a:lnTo>
                  <a:lnTo>
                    <a:pt x="88" y="333"/>
                  </a:lnTo>
                  <a:lnTo>
                    <a:pt x="86" y="341"/>
                  </a:lnTo>
                  <a:lnTo>
                    <a:pt x="73" y="347"/>
                  </a:lnTo>
                  <a:lnTo>
                    <a:pt x="62" y="352"/>
                  </a:lnTo>
                  <a:lnTo>
                    <a:pt x="49" y="358"/>
                  </a:lnTo>
                  <a:lnTo>
                    <a:pt x="37" y="366"/>
                  </a:lnTo>
                  <a:lnTo>
                    <a:pt x="37" y="367"/>
                  </a:lnTo>
                  <a:lnTo>
                    <a:pt x="37" y="369"/>
                  </a:lnTo>
                  <a:lnTo>
                    <a:pt x="37" y="373"/>
                  </a:lnTo>
                  <a:lnTo>
                    <a:pt x="37" y="375"/>
                  </a:lnTo>
                  <a:lnTo>
                    <a:pt x="52" y="371"/>
                  </a:lnTo>
                  <a:lnTo>
                    <a:pt x="64" y="367"/>
                  </a:lnTo>
                  <a:lnTo>
                    <a:pt x="73" y="366"/>
                  </a:lnTo>
                  <a:lnTo>
                    <a:pt x="84" y="362"/>
                  </a:lnTo>
                  <a:lnTo>
                    <a:pt x="81" y="381"/>
                  </a:lnTo>
                  <a:lnTo>
                    <a:pt x="71" y="392"/>
                  </a:lnTo>
                  <a:lnTo>
                    <a:pt x="58" y="398"/>
                  </a:lnTo>
                  <a:lnTo>
                    <a:pt x="39" y="405"/>
                  </a:lnTo>
                  <a:lnTo>
                    <a:pt x="39" y="407"/>
                  </a:lnTo>
                  <a:lnTo>
                    <a:pt x="39" y="409"/>
                  </a:lnTo>
                  <a:lnTo>
                    <a:pt x="39" y="411"/>
                  </a:lnTo>
                  <a:lnTo>
                    <a:pt x="39" y="413"/>
                  </a:lnTo>
                  <a:lnTo>
                    <a:pt x="49" y="411"/>
                  </a:lnTo>
                  <a:lnTo>
                    <a:pt x="60" y="409"/>
                  </a:lnTo>
                  <a:lnTo>
                    <a:pt x="71" y="407"/>
                  </a:lnTo>
                  <a:lnTo>
                    <a:pt x="83" y="405"/>
                  </a:lnTo>
                  <a:lnTo>
                    <a:pt x="81" y="411"/>
                  </a:lnTo>
                  <a:lnTo>
                    <a:pt x="81" y="416"/>
                  </a:lnTo>
                  <a:lnTo>
                    <a:pt x="79" y="422"/>
                  </a:lnTo>
                  <a:lnTo>
                    <a:pt x="77" y="428"/>
                  </a:lnTo>
                  <a:lnTo>
                    <a:pt x="66" y="435"/>
                  </a:lnTo>
                  <a:lnTo>
                    <a:pt x="54" y="441"/>
                  </a:lnTo>
                  <a:lnTo>
                    <a:pt x="43" y="447"/>
                  </a:lnTo>
                  <a:lnTo>
                    <a:pt x="32" y="454"/>
                  </a:lnTo>
                  <a:lnTo>
                    <a:pt x="32" y="456"/>
                  </a:lnTo>
                  <a:lnTo>
                    <a:pt x="32" y="458"/>
                  </a:lnTo>
                  <a:lnTo>
                    <a:pt x="32" y="460"/>
                  </a:lnTo>
                  <a:lnTo>
                    <a:pt x="33" y="462"/>
                  </a:lnTo>
                  <a:lnTo>
                    <a:pt x="43" y="460"/>
                  </a:lnTo>
                  <a:lnTo>
                    <a:pt x="54" y="456"/>
                  </a:lnTo>
                  <a:lnTo>
                    <a:pt x="66" y="452"/>
                  </a:lnTo>
                  <a:lnTo>
                    <a:pt x="77" y="448"/>
                  </a:lnTo>
                  <a:lnTo>
                    <a:pt x="77" y="452"/>
                  </a:lnTo>
                  <a:lnTo>
                    <a:pt x="77" y="458"/>
                  </a:lnTo>
                  <a:lnTo>
                    <a:pt x="75" y="464"/>
                  </a:lnTo>
                  <a:lnTo>
                    <a:pt x="75" y="469"/>
                  </a:lnTo>
                  <a:lnTo>
                    <a:pt x="66" y="473"/>
                  </a:lnTo>
                  <a:lnTo>
                    <a:pt x="58" y="479"/>
                  </a:lnTo>
                  <a:lnTo>
                    <a:pt x="49" y="482"/>
                  </a:lnTo>
                  <a:lnTo>
                    <a:pt x="39" y="488"/>
                  </a:lnTo>
                  <a:lnTo>
                    <a:pt x="37" y="490"/>
                  </a:lnTo>
                  <a:lnTo>
                    <a:pt x="37" y="492"/>
                  </a:lnTo>
                  <a:lnTo>
                    <a:pt x="37" y="496"/>
                  </a:lnTo>
                  <a:lnTo>
                    <a:pt x="37" y="497"/>
                  </a:lnTo>
                  <a:lnTo>
                    <a:pt x="47" y="496"/>
                  </a:lnTo>
                  <a:lnTo>
                    <a:pt x="56" y="494"/>
                  </a:lnTo>
                  <a:lnTo>
                    <a:pt x="66" y="492"/>
                  </a:lnTo>
                  <a:lnTo>
                    <a:pt x="75" y="490"/>
                  </a:lnTo>
                  <a:lnTo>
                    <a:pt x="73" y="494"/>
                  </a:lnTo>
                  <a:lnTo>
                    <a:pt x="73" y="499"/>
                  </a:lnTo>
                  <a:lnTo>
                    <a:pt x="73" y="505"/>
                  </a:lnTo>
                  <a:lnTo>
                    <a:pt x="73" y="511"/>
                  </a:lnTo>
                  <a:lnTo>
                    <a:pt x="54" y="520"/>
                  </a:lnTo>
                  <a:lnTo>
                    <a:pt x="43" y="526"/>
                  </a:lnTo>
                  <a:lnTo>
                    <a:pt x="37" y="531"/>
                  </a:lnTo>
                  <a:lnTo>
                    <a:pt x="32" y="535"/>
                  </a:lnTo>
                  <a:lnTo>
                    <a:pt x="32" y="537"/>
                  </a:lnTo>
                  <a:lnTo>
                    <a:pt x="33" y="537"/>
                  </a:lnTo>
                  <a:lnTo>
                    <a:pt x="35" y="539"/>
                  </a:lnTo>
                  <a:lnTo>
                    <a:pt x="37" y="541"/>
                  </a:lnTo>
                  <a:lnTo>
                    <a:pt x="45" y="537"/>
                  </a:lnTo>
                  <a:lnTo>
                    <a:pt x="52" y="533"/>
                  </a:lnTo>
                  <a:lnTo>
                    <a:pt x="60" y="530"/>
                  </a:lnTo>
                  <a:lnTo>
                    <a:pt x="69" y="528"/>
                  </a:lnTo>
                  <a:lnTo>
                    <a:pt x="69" y="535"/>
                  </a:lnTo>
                  <a:lnTo>
                    <a:pt x="69" y="541"/>
                  </a:lnTo>
                  <a:lnTo>
                    <a:pt x="67" y="548"/>
                  </a:lnTo>
                  <a:lnTo>
                    <a:pt x="67" y="556"/>
                  </a:lnTo>
                  <a:lnTo>
                    <a:pt x="52" y="565"/>
                  </a:lnTo>
                  <a:lnTo>
                    <a:pt x="41" y="571"/>
                  </a:lnTo>
                  <a:lnTo>
                    <a:pt x="33" y="575"/>
                  </a:lnTo>
                  <a:lnTo>
                    <a:pt x="28" y="579"/>
                  </a:lnTo>
                  <a:lnTo>
                    <a:pt x="30" y="580"/>
                  </a:lnTo>
                  <a:lnTo>
                    <a:pt x="32" y="580"/>
                  </a:lnTo>
                  <a:lnTo>
                    <a:pt x="32" y="582"/>
                  </a:lnTo>
                  <a:lnTo>
                    <a:pt x="33" y="584"/>
                  </a:lnTo>
                  <a:lnTo>
                    <a:pt x="49" y="580"/>
                  </a:lnTo>
                  <a:lnTo>
                    <a:pt x="58" y="579"/>
                  </a:lnTo>
                  <a:lnTo>
                    <a:pt x="62" y="577"/>
                  </a:lnTo>
                  <a:lnTo>
                    <a:pt x="67" y="579"/>
                  </a:lnTo>
                  <a:lnTo>
                    <a:pt x="67" y="582"/>
                  </a:lnTo>
                  <a:lnTo>
                    <a:pt x="67" y="586"/>
                  </a:lnTo>
                  <a:lnTo>
                    <a:pt x="66" y="590"/>
                  </a:lnTo>
                  <a:lnTo>
                    <a:pt x="66" y="594"/>
                  </a:lnTo>
                  <a:lnTo>
                    <a:pt x="56" y="597"/>
                  </a:lnTo>
                  <a:lnTo>
                    <a:pt x="47" y="601"/>
                  </a:lnTo>
                  <a:lnTo>
                    <a:pt x="39" y="607"/>
                  </a:lnTo>
                  <a:lnTo>
                    <a:pt x="30" y="611"/>
                  </a:lnTo>
                  <a:lnTo>
                    <a:pt x="28" y="612"/>
                  </a:lnTo>
                  <a:lnTo>
                    <a:pt x="28" y="614"/>
                  </a:lnTo>
                  <a:lnTo>
                    <a:pt x="28" y="616"/>
                  </a:lnTo>
                  <a:lnTo>
                    <a:pt x="28" y="618"/>
                  </a:lnTo>
                  <a:lnTo>
                    <a:pt x="37" y="616"/>
                  </a:lnTo>
                  <a:lnTo>
                    <a:pt x="47" y="614"/>
                  </a:lnTo>
                  <a:lnTo>
                    <a:pt x="54" y="612"/>
                  </a:lnTo>
                  <a:lnTo>
                    <a:pt x="64" y="611"/>
                  </a:lnTo>
                  <a:lnTo>
                    <a:pt x="64" y="618"/>
                  </a:lnTo>
                  <a:lnTo>
                    <a:pt x="64" y="626"/>
                  </a:lnTo>
                  <a:lnTo>
                    <a:pt x="62" y="635"/>
                  </a:lnTo>
                  <a:lnTo>
                    <a:pt x="62" y="643"/>
                  </a:lnTo>
                  <a:lnTo>
                    <a:pt x="39" y="654"/>
                  </a:lnTo>
                  <a:lnTo>
                    <a:pt x="28" y="660"/>
                  </a:lnTo>
                  <a:lnTo>
                    <a:pt x="20" y="665"/>
                  </a:lnTo>
                  <a:lnTo>
                    <a:pt x="13" y="669"/>
                  </a:lnTo>
                  <a:lnTo>
                    <a:pt x="15" y="671"/>
                  </a:lnTo>
                  <a:lnTo>
                    <a:pt x="16" y="673"/>
                  </a:lnTo>
                  <a:lnTo>
                    <a:pt x="26" y="671"/>
                  </a:lnTo>
                  <a:lnTo>
                    <a:pt x="35" y="669"/>
                  </a:lnTo>
                  <a:lnTo>
                    <a:pt x="47" y="665"/>
                  </a:lnTo>
                  <a:lnTo>
                    <a:pt x="64" y="660"/>
                  </a:lnTo>
                  <a:lnTo>
                    <a:pt x="62" y="665"/>
                  </a:lnTo>
                  <a:lnTo>
                    <a:pt x="62" y="671"/>
                  </a:lnTo>
                  <a:lnTo>
                    <a:pt x="60" y="677"/>
                  </a:lnTo>
                  <a:lnTo>
                    <a:pt x="60" y="682"/>
                  </a:lnTo>
                  <a:lnTo>
                    <a:pt x="50" y="688"/>
                  </a:lnTo>
                  <a:lnTo>
                    <a:pt x="43" y="692"/>
                  </a:lnTo>
                  <a:lnTo>
                    <a:pt x="32" y="695"/>
                  </a:lnTo>
                  <a:lnTo>
                    <a:pt x="11" y="701"/>
                  </a:lnTo>
                  <a:lnTo>
                    <a:pt x="11" y="703"/>
                  </a:lnTo>
                  <a:lnTo>
                    <a:pt x="13" y="705"/>
                  </a:lnTo>
                  <a:lnTo>
                    <a:pt x="13" y="707"/>
                  </a:lnTo>
                  <a:lnTo>
                    <a:pt x="13" y="709"/>
                  </a:lnTo>
                  <a:lnTo>
                    <a:pt x="32" y="707"/>
                  </a:lnTo>
                  <a:lnTo>
                    <a:pt x="43" y="707"/>
                  </a:lnTo>
                  <a:lnTo>
                    <a:pt x="50" y="707"/>
                  </a:lnTo>
                  <a:lnTo>
                    <a:pt x="58" y="709"/>
                  </a:lnTo>
                  <a:lnTo>
                    <a:pt x="58" y="711"/>
                  </a:lnTo>
                  <a:lnTo>
                    <a:pt x="58" y="712"/>
                  </a:lnTo>
                  <a:lnTo>
                    <a:pt x="58" y="714"/>
                  </a:lnTo>
                  <a:lnTo>
                    <a:pt x="58" y="716"/>
                  </a:lnTo>
                  <a:lnTo>
                    <a:pt x="49" y="722"/>
                  </a:lnTo>
                  <a:lnTo>
                    <a:pt x="41" y="726"/>
                  </a:lnTo>
                  <a:lnTo>
                    <a:pt x="35" y="728"/>
                  </a:lnTo>
                  <a:lnTo>
                    <a:pt x="26" y="731"/>
                  </a:lnTo>
                  <a:lnTo>
                    <a:pt x="26" y="733"/>
                  </a:lnTo>
                  <a:lnTo>
                    <a:pt x="26" y="735"/>
                  </a:lnTo>
                  <a:lnTo>
                    <a:pt x="26" y="739"/>
                  </a:lnTo>
                  <a:lnTo>
                    <a:pt x="26" y="741"/>
                  </a:lnTo>
                  <a:lnTo>
                    <a:pt x="32" y="741"/>
                  </a:lnTo>
                  <a:lnTo>
                    <a:pt x="39" y="741"/>
                  </a:lnTo>
                  <a:lnTo>
                    <a:pt x="49" y="737"/>
                  </a:lnTo>
                  <a:lnTo>
                    <a:pt x="56" y="735"/>
                  </a:lnTo>
                  <a:lnTo>
                    <a:pt x="52" y="750"/>
                  </a:lnTo>
                  <a:lnTo>
                    <a:pt x="43" y="760"/>
                  </a:lnTo>
                  <a:lnTo>
                    <a:pt x="30" y="763"/>
                  </a:lnTo>
                  <a:lnTo>
                    <a:pt x="13" y="767"/>
                  </a:lnTo>
                  <a:lnTo>
                    <a:pt x="15" y="769"/>
                  </a:lnTo>
                  <a:lnTo>
                    <a:pt x="15" y="771"/>
                  </a:lnTo>
                  <a:lnTo>
                    <a:pt x="15" y="773"/>
                  </a:lnTo>
                  <a:lnTo>
                    <a:pt x="16" y="775"/>
                  </a:lnTo>
                  <a:lnTo>
                    <a:pt x="32" y="775"/>
                  </a:lnTo>
                  <a:lnTo>
                    <a:pt x="41" y="773"/>
                  </a:lnTo>
                  <a:lnTo>
                    <a:pt x="49" y="773"/>
                  </a:lnTo>
                  <a:lnTo>
                    <a:pt x="54" y="771"/>
                  </a:lnTo>
                  <a:lnTo>
                    <a:pt x="50" y="784"/>
                  </a:lnTo>
                  <a:lnTo>
                    <a:pt x="41" y="793"/>
                  </a:lnTo>
                  <a:lnTo>
                    <a:pt x="30" y="799"/>
                  </a:lnTo>
                  <a:lnTo>
                    <a:pt x="16" y="80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21"/>
            <p:cNvSpPr>
              <a:spLocks/>
            </p:cNvSpPr>
            <p:nvPr/>
          </p:nvSpPr>
          <p:spPr bwMode="auto">
            <a:xfrm>
              <a:off x="3740150" y="4243388"/>
              <a:ext cx="503238" cy="1027113"/>
            </a:xfrm>
            <a:custGeom>
              <a:avLst/>
              <a:gdLst>
                <a:gd name="T0" fmla="*/ 2147483647 w 634"/>
                <a:gd name="T1" fmla="*/ 2147483647 h 1296"/>
                <a:gd name="T2" fmla="*/ 2147483647 w 634"/>
                <a:gd name="T3" fmla="*/ 2147483647 h 1296"/>
                <a:gd name="T4" fmla="*/ 2147483647 w 634"/>
                <a:gd name="T5" fmla="*/ 2147483647 h 1296"/>
                <a:gd name="T6" fmla="*/ 2147483647 w 634"/>
                <a:gd name="T7" fmla="*/ 2147483647 h 1296"/>
                <a:gd name="T8" fmla="*/ 2147483647 w 634"/>
                <a:gd name="T9" fmla="*/ 2147483647 h 1296"/>
                <a:gd name="T10" fmla="*/ 2147483647 w 634"/>
                <a:gd name="T11" fmla="*/ 2147483647 h 1296"/>
                <a:gd name="T12" fmla="*/ 2147483647 w 634"/>
                <a:gd name="T13" fmla="*/ 2147483647 h 1296"/>
                <a:gd name="T14" fmla="*/ 2147483647 w 634"/>
                <a:gd name="T15" fmla="*/ 2147483647 h 1296"/>
                <a:gd name="T16" fmla="*/ 2147483647 w 634"/>
                <a:gd name="T17" fmla="*/ 2147483647 h 1296"/>
                <a:gd name="T18" fmla="*/ 2147483647 w 634"/>
                <a:gd name="T19" fmla="*/ 2147483647 h 1296"/>
                <a:gd name="T20" fmla="*/ 2147483647 w 634"/>
                <a:gd name="T21" fmla="*/ 2147483647 h 1296"/>
                <a:gd name="T22" fmla="*/ 2147483647 w 634"/>
                <a:gd name="T23" fmla="*/ 2147483647 h 1296"/>
                <a:gd name="T24" fmla="*/ 2147483647 w 634"/>
                <a:gd name="T25" fmla="*/ 2147483647 h 1296"/>
                <a:gd name="T26" fmla="*/ 2147483647 w 634"/>
                <a:gd name="T27" fmla="*/ 2147483647 h 1296"/>
                <a:gd name="T28" fmla="*/ 2147483647 w 634"/>
                <a:gd name="T29" fmla="*/ 2147483647 h 1296"/>
                <a:gd name="T30" fmla="*/ 2147483647 w 634"/>
                <a:gd name="T31" fmla="*/ 2147483647 h 1296"/>
                <a:gd name="T32" fmla="*/ 2147483647 w 634"/>
                <a:gd name="T33" fmla="*/ 2147483647 h 1296"/>
                <a:gd name="T34" fmla="*/ 2147483647 w 634"/>
                <a:gd name="T35" fmla="*/ 2147483647 h 1296"/>
                <a:gd name="T36" fmla="*/ 2147483647 w 634"/>
                <a:gd name="T37" fmla="*/ 2147483647 h 1296"/>
                <a:gd name="T38" fmla="*/ 2147483647 w 634"/>
                <a:gd name="T39" fmla="*/ 2147483647 h 1296"/>
                <a:gd name="T40" fmla="*/ 2147483647 w 634"/>
                <a:gd name="T41" fmla="*/ 2147483647 h 1296"/>
                <a:gd name="T42" fmla="*/ 2147483647 w 634"/>
                <a:gd name="T43" fmla="*/ 2147483647 h 1296"/>
                <a:gd name="T44" fmla="*/ 2147483647 w 634"/>
                <a:gd name="T45" fmla="*/ 2147483647 h 1296"/>
                <a:gd name="T46" fmla="*/ 2147483647 w 634"/>
                <a:gd name="T47" fmla="*/ 2147483647 h 1296"/>
                <a:gd name="T48" fmla="*/ 2147483647 w 634"/>
                <a:gd name="T49" fmla="*/ 2147483647 h 1296"/>
                <a:gd name="T50" fmla="*/ 2147483647 w 634"/>
                <a:gd name="T51" fmla="*/ 2147483647 h 1296"/>
                <a:gd name="T52" fmla="*/ 2147483647 w 634"/>
                <a:gd name="T53" fmla="*/ 2147483647 h 1296"/>
                <a:gd name="T54" fmla="*/ 2147483647 w 634"/>
                <a:gd name="T55" fmla="*/ 2147483647 h 1296"/>
                <a:gd name="T56" fmla="*/ 2147483647 w 634"/>
                <a:gd name="T57" fmla="*/ 2147483647 h 1296"/>
                <a:gd name="T58" fmla="*/ 2147483647 w 634"/>
                <a:gd name="T59" fmla="*/ 2147483647 h 1296"/>
                <a:gd name="T60" fmla="*/ 2147483647 w 634"/>
                <a:gd name="T61" fmla="*/ 2147483647 h 1296"/>
                <a:gd name="T62" fmla="*/ 2147483647 w 634"/>
                <a:gd name="T63" fmla="*/ 2147483647 h 1296"/>
                <a:gd name="T64" fmla="*/ 2147483647 w 634"/>
                <a:gd name="T65" fmla="*/ 2147483647 h 1296"/>
                <a:gd name="T66" fmla="*/ 2147483647 w 634"/>
                <a:gd name="T67" fmla="*/ 2147483647 h 1296"/>
                <a:gd name="T68" fmla="*/ 2147483647 w 634"/>
                <a:gd name="T69" fmla="*/ 2147483647 h 1296"/>
                <a:gd name="T70" fmla="*/ 2147483647 w 634"/>
                <a:gd name="T71" fmla="*/ 2147483647 h 1296"/>
                <a:gd name="T72" fmla="*/ 2147483647 w 634"/>
                <a:gd name="T73" fmla="*/ 2147483647 h 1296"/>
                <a:gd name="T74" fmla="*/ 2147483647 w 634"/>
                <a:gd name="T75" fmla="*/ 2147483647 h 1296"/>
                <a:gd name="T76" fmla="*/ 2147483647 w 634"/>
                <a:gd name="T77" fmla="*/ 2147483647 h 1296"/>
                <a:gd name="T78" fmla="*/ 2147483647 w 634"/>
                <a:gd name="T79" fmla="*/ 2147483647 h 1296"/>
                <a:gd name="T80" fmla="*/ 2147483647 w 634"/>
                <a:gd name="T81" fmla="*/ 2147483647 h 1296"/>
                <a:gd name="T82" fmla="*/ 2147483647 w 634"/>
                <a:gd name="T83" fmla="*/ 2147483647 h 1296"/>
                <a:gd name="T84" fmla="*/ 2147483647 w 634"/>
                <a:gd name="T85" fmla="*/ 2147483647 h 1296"/>
                <a:gd name="T86" fmla="*/ 2147483647 w 634"/>
                <a:gd name="T87" fmla="*/ 2147483647 h 1296"/>
                <a:gd name="T88" fmla="*/ 2147483647 w 634"/>
                <a:gd name="T89" fmla="*/ 2147483647 h 1296"/>
                <a:gd name="T90" fmla="*/ 2147483647 w 634"/>
                <a:gd name="T91" fmla="*/ 2147483647 h 1296"/>
                <a:gd name="T92" fmla="*/ 2147483647 w 634"/>
                <a:gd name="T93" fmla="*/ 2147483647 h 1296"/>
                <a:gd name="T94" fmla="*/ 2147483647 w 634"/>
                <a:gd name="T95" fmla="*/ 2147483647 h 1296"/>
                <a:gd name="T96" fmla="*/ 2147483647 w 634"/>
                <a:gd name="T97" fmla="*/ 2147483647 h 1296"/>
                <a:gd name="T98" fmla="*/ 2147483647 w 634"/>
                <a:gd name="T99" fmla="*/ 2147483647 h 1296"/>
                <a:gd name="T100" fmla="*/ 2147483647 w 634"/>
                <a:gd name="T101" fmla="*/ 2147483647 h 1296"/>
                <a:gd name="T102" fmla="*/ 2147483647 w 634"/>
                <a:gd name="T103" fmla="*/ 2147483647 h 1296"/>
                <a:gd name="T104" fmla="*/ 2147483647 w 634"/>
                <a:gd name="T105" fmla="*/ 2147483647 h 1296"/>
                <a:gd name="T106" fmla="*/ 2147483647 w 634"/>
                <a:gd name="T107" fmla="*/ 2147483647 h 1296"/>
                <a:gd name="T108" fmla="*/ 2147483647 w 634"/>
                <a:gd name="T109" fmla="*/ 2147483647 h 1296"/>
                <a:gd name="T110" fmla="*/ 2147483647 w 634"/>
                <a:gd name="T111" fmla="*/ 2147483647 h 1296"/>
                <a:gd name="T112" fmla="*/ 2147483647 w 634"/>
                <a:gd name="T113" fmla="*/ 2147483647 h 1296"/>
                <a:gd name="T114" fmla="*/ 2147483647 w 634"/>
                <a:gd name="T115" fmla="*/ 2147483647 h 1296"/>
                <a:gd name="T116" fmla="*/ 2147483647 w 634"/>
                <a:gd name="T117" fmla="*/ 2147483647 h 12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34" h="1296">
                  <a:moveTo>
                    <a:pt x="351" y="1296"/>
                  </a:moveTo>
                  <a:lnTo>
                    <a:pt x="288" y="1294"/>
                  </a:lnTo>
                  <a:lnTo>
                    <a:pt x="241" y="1292"/>
                  </a:lnTo>
                  <a:lnTo>
                    <a:pt x="205" y="1292"/>
                  </a:lnTo>
                  <a:lnTo>
                    <a:pt x="179" y="1290"/>
                  </a:lnTo>
                  <a:lnTo>
                    <a:pt x="158" y="1288"/>
                  </a:lnTo>
                  <a:lnTo>
                    <a:pt x="139" y="1288"/>
                  </a:lnTo>
                  <a:lnTo>
                    <a:pt x="120" y="1286"/>
                  </a:lnTo>
                  <a:lnTo>
                    <a:pt x="100" y="1284"/>
                  </a:lnTo>
                  <a:lnTo>
                    <a:pt x="88" y="1280"/>
                  </a:lnTo>
                  <a:lnTo>
                    <a:pt x="81" y="1279"/>
                  </a:lnTo>
                  <a:lnTo>
                    <a:pt x="71" y="1275"/>
                  </a:lnTo>
                  <a:lnTo>
                    <a:pt x="64" y="1271"/>
                  </a:lnTo>
                  <a:lnTo>
                    <a:pt x="53" y="1267"/>
                  </a:lnTo>
                  <a:lnTo>
                    <a:pt x="39" y="1260"/>
                  </a:lnTo>
                  <a:lnTo>
                    <a:pt x="22" y="1250"/>
                  </a:lnTo>
                  <a:lnTo>
                    <a:pt x="0" y="1239"/>
                  </a:lnTo>
                  <a:lnTo>
                    <a:pt x="2" y="1133"/>
                  </a:lnTo>
                  <a:lnTo>
                    <a:pt x="7" y="1028"/>
                  </a:lnTo>
                  <a:lnTo>
                    <a:pt x="15" y="924"/>
                  </a:lnTo>
                  <a:lnTo>
                    <a:pt x="24" y="820"/>
                  </a:lnTo>
                  <a:lnTo>
                    <a:pt x="36" y="719"/>
                  </a:lnTo>
                  <a:lnTo>
                    <a:pt x="47" y="615"/>
                  </a:lnTo>
                  <a:lnTo>
                    <a:pt x="58" y="513"/>
                  </a:lnTo>
                  <a:lnTo>
                    <a:pt x="71" y="409"/>
                  </a:lnTo>
                  <a:lnTo>
                    <a:pt x="60" y="355"/>
                  </a:lnTo>
                  <a:lnTo>
                    <a:pt x="64" y="302"/>
                  </a:lnTo>
                  <a:lnTo>
                    <a:pt x="79" y="251"/>
                  </a:lnTo>
                  <a:lnTo>
                    <a:pt x="96" y="198"/>
                  </a:lnTo>
                  <a:lnTo>
                    <a:pt x="102" y="189"/>
                  </a:lnTo>
                  <a:lnTo>
                    <a:pt x="104" y="183"/>
                  </a:lnTo>
                  <a:lnTo>
                    <a:pt x="105" y="178"/>
                  </a:lnTo>
                  <a:lnTo>
                    <a:pt x="104" y="174"/>
                  </a:lnTo>
                  <a:lnTo>
                    <a:pt x="102" y="174"/>
                  </a:lnTo>
                  <a:lnTo>
                    <a:pt x="100" y="174"/>
                  </a:lnTo>
                  <a:lnTo>
                    <a:pt x="96" y="174"/>
                  </a:lnTo>
                  <a:lnTo>
                    <a:pt x="94" y="174"/>
                  </a:lnTo>
                  <a:lnTo>
                    <a:pt x="81" y="198"/>
                  </a:lnTo>
                  <a:lnTo>
                    <a:pt x="71" y="228"/>
                  </a:lnTo>
                  <a:lnTo>
                    <a:pt x="62" y="257"/>
                  </a:lnTo>
                  <a:lnTo>
                    <a:pt x="51" y="276"/>
                  </a:lnTo>
                  <a:lnTo>
                    <a:pt x="45" y="253"/>
                  </a:lnTo>
                  <a:lnTo>
                    <a:pt x="51" y="219"/>
                  </a:lnTo>
                  <a:lnTo>
                    <a:pt x="64" y="181"/>
                  </a:lnTo>
                  <a:lnTo>
                    <a:pt x="83" y="138"/>
                  </a:lnTo>
                  <a:lnTo>
                    <a:pt x="104" y="98"/>
                  </a:lnTo>
                  <a:lnTo>
                    <a:pt x="124" y="63"/>
                  </a:lnTo>
                  <a:lnTo>
                    <a:pt x="141" y="34"/>
                  </a:lnTo>
                  <a:lnTo>
                    <a:pt x="151" y="19"/>
                  </a:lnTo>
                  <a:lnTo>
                    <a:pt x="160" y="12"/>
                  </a:lnTo>
                  <a:lnTo>
                    <a:pt x="171" y="4"/>
                  </a:lnTo>
                  <a:lnTo>
                    <a:pt x="183" y="0"/>
                  </a:lnTo>
                  <a:lnTo>
                    <a:pt x="198" y="0"/>
                  </a:lnTo>
                  <a:lnTo>
                    <a:pt x="188" y="30"/>
                  </a:lnTo>
                  <a:lnTo>
                    <a:pt x="179" y="63"/>
                  </a:lnTo>
                  <a:lnTo>
                    <a:pt x="173" y="96"/>
                  </a:lnTo>
                  <a:lnTo>
                    <a:pt x="170" y="132"/>
                  </a:lnTo>
                  <a:lnTo>
                    <a:pt x="171" y="134"/>
                  </a:lnTo>
                  <a:lnTo>
                    <a:pt x="173" y="134"/>
                  </a:lnTo>
                  <a:lnTo>
                    <a:pt x="173" y="136"/>
                  </a:lnTo>
                  <a:lnTo>
                    <a:pt x="175" y="138"/>
                  </a:lnTo>
                  <a:lnTo>
                    <a:pt x="179" y="134"/>
                  </a:lnTo>
                  <a:lnTo>
                    <a:pt x="185" y="132"/>
                  </a:lnTo>
                  <a:lnTo>
                    <a:pt x="188" y="129"/>
                  </a:lnTo>
                  <a:lnTo>
                    <a:pt x="192" y="127"/>
                  </a:lnTo>
                  <a:lnTo>
                    <a:pt x="205" y="106"/>
                  </a:lnTo>
                  <a:lnTo>
                    <a:pt x="226" y="80"/>
                  </a:lnTo>
                  <a:lnTo>
                    <a:pt x="253" y="53"/>
                  </a:lnTo>
                  <a:lnTo>
                    <a:pt x="283" y="29"/>
                  </a:lnTo>
                  <a:lnTo>
                    <a:pt x="315" y="12"/>
                  </a:lnTo>
                  <a:lnTo>
                    <a:pt x="347" y="4"/>
                  </a:lnTo>
                  <a:lnTo>
                    <a:pt x="375" y="8"/>
                  </a:lnTo>
                  <a:lnTo>
                    <a:pt x="402" y="29"/>
                  </a:lnTo>
                  <a:lnTo>
                    <a:pt x="400" y="34"/>
                  </a:lnTo>
                  <a:lnTo>
                    <a:pt x="398" y="38"/>
                  </a:lnTo>
                  <a:lnTo>
                    <a:pt x="396" y="40"/>
                  </a:lnTo>
                  <a:lnTo>
                    <a:pt x="394" y="44"/>
                  </a:lnTo>
                  <a:lnTo>
                    <a:pt x="407" y="44"/>
                  </a:lnTo>
                  <a:lnTo>
                    <a:pt x="418" y="44"/>
                  </a:lnTo>
                  <a:lnTo>
                    <a:pt x="430" y="47"/>
                  </a:lnTo>
                  <a:lnTo>
                    <a:pt x="447" y="57"/>
                  </a:lnTo>
                  <a:lnTo>
                    <a:pt x="447" y="59"/>
                  </a:lnTo>
                  <a:lnTo>
                    <a:pt x="447" y="61"/>
                  </a:lnTo>
                  <a:lnTo>
                    <a:pt x="447" y="63"/>
                  </a:lnTo>
                  <a:lnTo>
                    <a:pt x="447" y="64"/>
                  </a:lnTo>
                  <a:lnTo>
                    <a:pt x="441" y="68"/>
                  </a:lnTo>
                  <a:lnTo>
                    <a:pt x="435" y="72"/>
                  </a:lnTo>
                  <a:lnTo>
                    <a:pt x="430" y="76"/>
                  </a:lnTo>
                  <a:lnTo>
                    <a:pt x="426" y="80"/>
                  </a:lnTo>
                  <a:lnTo>
                    <a:pt x="426" y="81"/>
                  </a:lnTo>
                  <a:lnTo>
                    <a:pt x="426" y="83"/>
                  </a:lnTo>
                  <a:lnTo>
                    <a:pt x="426" y="85"/>
                  </a:lnTo>
                  <a:lnTo>
                    <a:pt x="426" y="87"/>
                  </a:lnTo>
                  <a:lnTo>
                    <a:pt x="435" y="83"/>
                  </a:lnTo>
                  <a:lnTo>
                    <a:pt x="443" y="80"/>
                  </a:lnTo>
                  <a:lnTo>
                    <a:pt x="452" y="74"/>
                  </a:lnTo>
                  <a:lnTo>
                    <a:pt x="466" y="72"/>
                  </a:lnTo>
                  <a:lnTo>
                    <a:pt x="471" y="76"/>
                  </a:lnTo>
                  <a:lnTo>
                    <a:pt x="475" y="81"/>
                  </a:lnTo>
                  <a:lnTo>
                    <a:pt x="479" y="89"/>
                  </a:lnTo>
                  <a:lnTo>
                    <a:pt x="481" y="100"/>
                  </a:lnTo>
                  <a:lnTo>
                    <a:pt x="473" y="108"/>
                  </a:lnTo>
                  <a:lnTo>
                    <a:pt x="464" y="113"/>
                  </a:lnTo>
                  <a:lnTo>
                    <a:pt x="456" y="121"/>
                  </a:lnTo>
                  <a:lnTo>
                    <a:pt x="447" y="127"/>
                  </a:lnTo>
                  <a:lnTo>
                    <a:pt x="447" y="130"/>
                  </a:lnTo>
                  <a:lnTo>
                    <a:pt x="447" y="132"/>
                  </a:lnTo>
                  <a:lnTo>
                    <a:pt x="449" y="132"/>
                  </a:lnTo>
                  <a:lnTo>
                    <a:pt x="451" y="134"/>
                  </a:lnTo>
                  <a:lnTo>
                    <a:pt x="460" y="127"/>
                  </a:lnTo>
                  <a:lnTo>
                    <a:pt x="471" y="117"/>
                  </a:lnTo>
                  <a:lnTo>
                    <a:pt x="483" y="112"/>
                  </a:lnTo>
                  <a:lnTo>
                    <a:pt x="496" y="112"/>
                  </a:lnTo>
                  <a:lnTo>
                    <a:pt x="501" y="123"/>
                  </a:lnTo>
                  <a:lnTo>
                    <a:pt x="503" y="130"/>
                  </a:lnTo>
                  <a:lnTo>
                    <a:pt x="505" y="136"/>
                  </a:lnTo>
                  <a:lnTo>
                    <a:pt x="505" y="140"/>
                  </a:lnTo>
                  <a:lnTo>
                    <a:pt x="496" y="149"/>
                  </a:lnTo>
                  <a:lnTo>
                    <a:pt x="483" y="157"/>
                  </a:lnTo>
                  <a:lnTo>
                    <a:pt x="473" y="166"/>
                  </a:lnTo>
                  <a:lnTo>
                    <a:pt x="471" y="176"/>
                  </a:lnTo>
                  <a:lnTo>
                    <a:pt x="481" y="170"/>
                  </a:lnTo>
                  <a:lnTo>
                    <a:pt x="492" y="164"/>
                  </a:lnTo>
                  <a:lnTo>
                    <a:pt x="503" y="159"/>
                  </a:lnTo>
                  <a:lnTo>
                    <a:pt x="517" y="157"/>
                  </a:lnTo>
                  <a:lnTo>
                    <a:pt x="520" y="161"/>
                  </a:lnTo>
                  <a:lnTo>
                    <a:pt x="522" y="164"/>
                  </a:lnTo>
                  <a:lnTo>
                    <a:pt x="522" y="170"/>
                  </a:lnTo>
                  <a:lnTo>
                    <a:pt x="522" y="178"/>
                  </a:lnTo>
                  <a:lnTo>
                    <a:pt x="515" y="185"/>
                  </a:lnTo>
                  <a:lnTo>
                    <a:pt x="505" y="191"/>
                  </a:lnTo>
                  <a:lnTo>
                    <a:pt x="498" y="196"/>
                  </a:lnTo>
                  <a:lnTo>
                    <a:pt x="488" y="204"/>
                  </a:lnTo>
                  <a:lnTo>
                    <a:pt x="488" y="208"/>
                  </a:lnTo>
                  <a:lnTo>
                    <a:pt x="488" y="211"/>
                  </a:lnTo>
                  <a:lnTo>
                    <a:pt x="490" y="213"/>
                  </a:lnTo>
                  <a:lnTo>
                    <a:pt x="492" y="215"/>
                  </a:lnTo>
                  <a:lnTo>
                    <a:pt x="501" y="208"/>
                  </a:lnTo>
                  <a:lnTo>
                    <a:pt x="513" y="200"/>
                  </a:lnTo>
                  <a:lnTo>
                    <a:pt x="524" y="193"/>
                  </a:lnTo>
                  <a:lnTo>
                    <a:pt x="537" y="191"/>
                  </a:lnTo>
                  <a:lnTo>
                    <a:pt x="549" y="211"/>
                  </a:lnTo>
                  <a:lnTo>
                    <a:pt x="545" y="223"/>
                  </a:lnTo>
                  <a:lnTo>
                    <a:pt x="534" y="232"/>
                  </a:lnTo>
                  <a:lnTo>
                    <a:pt x="524" y="249"/>
                  </a:lnTo>
                  <a:lnTo>
                    <a:pt x="535" y="245"/>
                  </a:lnTo>
                  <a:lnTo>
                    <a:pt x="545" y="242"/>
                  </a:lnTo>
                  <a:lnTo>
                    <a:pt x="554" y="236"/>
                  </a:lnTo>
                  <a:lnTo>
                    <a:pt x="566" y="232"/>
                  </a:lnTo>
                  <a:lnTo>
                    <a:pt x="571" y="242"/>
                  </a:lnTo>
                  <a:lnTo>
                    <a:pt x="575" y="247"/>
                  </a:lnTo>
                  <a:lnTo>
                    <a:pt x="575" y="253"/>
                  </a:lnTo>
                  <a:lnTo>
                    <a:pt x="577" y="262"/>
                  </a:lnTo>
                  <a:lnTo>
                    <a:pt x="567" y="272"/>
                  </a:lnTo>
                  <a:lnTo>
                    <a:pt x="554" y="277"/>
                  </a:lnTo>
                  <a:lnTo>
                    <a:pt x="541" y="283"/>
                  </a:lnTo>
                  <a:lnTo>
                    <a:pt x="532" y="291"/>
                  </a:lnTo>
                  <a:lnTo>
                    <a:pt x="537" y="293"/>
                  </a:lnTo>
                  <a:lnTo>
                    <a:pt x="543" y="293"/>
                  </a:lnTo>
                  <a:lnTo>
                    <a:pt x="551" y="291"/>
                  </a:lnTo>
                  <a:lnTo>
                    <a:pt x="558" y="289"/>
                  </a:lnTo>
                  <a:lnTo>
                    <a:pt x="566" y="285"/>
                  </a:lnTo>
                  <a:lnTo>
                    <a:pt x="573" y="283"/>
                  </a:lnTo>
                  <a:lnTo>
                    <a:pt x="583" y="279"/>
                  </a:lnTo>
                  <a:lnTo>
                    <a:pt x="590" y="279"/>
                  </a:lnTo>
                  <a:lnTo>
                    <a:pt x="594" y="283"/>
                  </a:lnTo>
                  <a:lnTo>
                    <a:pt x="596" y="287"/>
                  </a:lnTo>
                  <a:lnTo>
                    <a:pt x="596" y="291"/>
                  </a:lnTo>
                  <a:lnTo>
                    <a:pt x="598" y="298"/>
                  </a:lnTo>
                  <a:lnTo>
                    <a:pt x="586" y="304"/>
                  </a:lnTo>
                  <a:lnTo>
                    <a:pt x="577" y="310"/>
                  </a:lnTo>
                  <a:lnTo>
                    <a:pt x="567" y="317"/>
                  </a:lnTo>
                  <a:lnTo>
                    <a:pt x="562" y="326"/>
                  </a:lnTo>
                  <a:lnTo>
                    <a:pt x="575" y="323"/>
                  </a:lnTo>
                  <a:lnTo>
                    <a:pt x="586" y="317"/>
                  </a:lnTo>
                  <a:lnTo>
                    <a:pt x="598" y="313"/>
                  </a:lnTo>
                  <a:lnTo>
                    <a:pt x="611" y="313"/>
                  </a:lnTo>
                  <a:lnTo>
                    <a:pt x="615" y="317"/>
                  </a:lnTo>
                  <a:lnTo>
                    <a:pt x="617" y="319"/>
                  </a:lnTo>
                  <a:lnTo>
                    <a:pt x="617" y="323"/>
                  </a:lnTo>
                  <a:lnTo>
                    <a:pt x="618" y="330"/>
                  </a:lnTo>
                  <a:lnTo>
                    <a:pt x="607" y="338"/>
                  </a:lnTo>
                  <a:lnTo>
                    <a:pt x="596" y="343"/>
                  </a:lnTo>
                  <a:lnTo>
                    <a:pt x="588" y="351"/>
                  </a:lnTo>
                  <a:lnTo>
                    <a:pt x="581" y="362"/>
                  </a:lnTo>
                  <a:lnTo>
                    <a:pt x="592" y="359"/>
                  </a:lnTo>
                  <a:lnTo>
                    <a:pt x="605" y="353"/>
                  </a:lnTo>
                  <a:lnTo>
                    <a:pt x="617" y="347"/>
                  </a:lnTo>
                  <a:lnTo>
                    <a:pt x="630" y="347"/>
                  </a:lnTo>
                  <a:lnTo>
                    <a:pt x="632" y="351"/>
                  </a:lnTo>
                  <a:lnTo>
                    <a:pt x="634" y="355"/>
                  </a:lnTo>
                  <a:lnTo>
                    <a:pt x="634" y="359"/>
                  </a:lnTo>
                  <a:lnTo>
                    <a:pt x="634" y="366"/>
                  </a:lnTo>
                  <a:lnTo>
                    <a:pt x="620" y="372"/>
                  </a:lnTo>
                  <a:lnTo>
                    <a:pt x="607" y="376"/>
                  </a:lnTo>
                  <a:lnTo>
                    <a:pt x="594" y="381"/>
                  </a:lnTo>
                  <a:lnTo>
                    <a:pt x="581" y="387"/>
                  </a:lnTo>
                  <a:lnTo>
                    <a:pt x="581" y="389"/>
                  </a:lnTo>
                  <a:lnTo>
                    <a:pt x="581" y="392"/>
                  </a:lnTo>
                  <a:lnTo>
                    <a:pt x="581" y="394"/>
                  </a:lnTo>
                  <a:lnTo>
                    <a:pt x="581" y="398"/>
                  </a:lnTo>
                  <a:lnTo>
                    <a:pt x="605" y="391"/>
                  </a:lnTo>
                  <a:lnTo>
                    <a:pt x="620" y="387"/>
                  </a:lnTo>
                  <a:lnTo>
                    <a:pt x="628" y="385"/>
                  </a:lnTo>
                  <a:lnTo>
                    <a:pt x="634" y="385"/>
                  </a:lnTo>
                  <a:lnTo>
                    <a:pt x="634" y="389"/>
                  </a:lnTo>
                  <a:lnTo>
                    <a:pt x="634" y="392"/>
                  </a:lnTo>
                  <a:lnTo>
                    <a:pt x="634" y="398"/>
                  </a:lnTo>
                  <a:lnTo>
                    <a:pt x="634" y="402"/>
                  </a:lnTo>
                  <a:lnTo>
                    <a:pt x="624" y="408"/>
                  </a:lnTo>
                  <a:lnTo>
                    <a:pt x="617" y="413"/>
                  </a:lnTo>
                  <a:lnTo>
                    <a:pt x="609" y="415"/>
                  </a:lnTo>
                  <a:lnTo>
                    <a:pt x="601" y="419"/>
                  </a:lnTo>
                  <a:lnTo>
                    <a:pt x="594" y="421"/>
                  </a:lnTo>
                  <a:lnTo>
                    <a:pt x="586" y="423"/>
                  </a:lnTo>
                  <a:lnTo>
                    <a:pt x="579" y="425"/>
                  </a:lnTo>
                  <a:lnTo>
                    <a:pt x="569" y="425"/>
                  </a:lnTo>
                  <a:lnTo>
                    <a:pt x="571" y="426"/>
                  </a:lnTo>
                  <a:lnTo>
                    <a:pt x="571" y="428"/>
                  </a:lnTo>
                  <a:lnTo>
                    <a:pt x="571" y="432"/>
                  </a:lnTo>
                  <a:lnTo>
                    <a:pt x="573" y="434"/>
                  </a:lnTo>
                  <a:lnTo>
                    <a:pt x="583" y="434"/>
                  </a:lnTo>
                  <a:lnTo>
                    <a:pt x="590" y="432"/>
                  </a:lnTo>
                  <a:lnTo>
                    <a:pt x="600" y="432"/>
                  </a:lnTo>
                  <a:lnTo>
                    <a:pt x="609" y="432"/>
                  </a:lnTo>
                  <a:lnTo>
                    <a:pt x="603" y="443"/>
                  </a:lnTo>
                  <a:lnTo>
                    <a:pt x="596" y="451"/>
                  </a:lnTo>
                  <a:lnTo>
                    <a:pt x="588" y="457"/>
                  </a:lnTo>
                  <a:lnTo>
                    <a:pt x="577" y="458"/>
                  </a:lnTo>
                  <a:lnTo>
                    <a:pt x="566" y="458"/>
                  </a:lnTo>
                  <a:lnTo>
                    <a:pt x="554" y="458"/>
                  </a:lnTo>
                  <a:lnTo>
                    <a:pt x="543" y="457"/>
                  </a:lnTo>
                  <a:lnTo>
                    <a:pt x="532" y="457"/>
                  </a:lnTo>
                  <a:lnTo>
                    <a:pt x="532" y="458"/>
                  </a:lnTo>
                  <a:lnTo>
                    <a:pt x="532" y="460"/>
                  </a:lnTo>
                  <a:lnTo>
                    <a:pt x="530" y="464"/>
                  </a:lnTo>
                  <a:lnTo>
                    <a:pt x="530" y="466"/>
                  </a:lnTo>
                  <a:lnTo>
                    <a:pt x="537" y="466"/>
                  </a:lnTo>
                  <a:lnTo>
                    <a:pt x="545" y="466"/>
                  </a:lnTo>
                  <a:lnTo>
                    <a:pt x="551" y="466"/>
                  </a:lnTo>
                  <a:lnTo>
                    <a:pt x="558" y="466"/>
                  </a:lnTo>
                  <a:lnTo>
                    <a:pt x="566" y="468"/>
                  </a:lnTo>
                  <a:lnTo>
                    <a:pt x="573" y="468"/>
                  </a:lnTo>
                  <a:lnTo>
                    <a:pt x="579" y="468"/>
                  </a:lnTo>
                  <a:lnTo>
                    <a:pt x="586" y="468"/>
                  </a:lnTo>
                  <a:lnTo>
                    <a:pt x="583" y="477"/>
                  </a:lnTo>
                  <a:lnTo>
                    <a:pt x="577" y="485"/>
                  </a:lnTo>
                  <a:lnTo>
                    <a:pt x="569" y="489"/>
                  </a:lnTo>
                  <a:lnTo>
                    <a:pt x="560" y="489"/>
                  </a:lnTo>
                  <a:lnTo>
                    <a:pt x="551" y="489"/>
                  </a:lnTo>
                  <a:lnTo>
                    <a:pt x="541" y="487"/>
                  </a:lnTo>
                  <a:lnTo>
                    <a:pt x="532" y="487"/>
                  </a:lnTo>
                  <a:lnTo>
                    <a:pt x="522" y="485"/>
                  </a:lnTo>
                  <a:lnTo>
                    <a:pt x="522" y="487"/>
                  </a:lnTo>
                  <a:lnTo>
                    <a:pt x="522" y="489"/>
                  </a:lnTo>
                  <a:lnTo>
                    <a:pt x="520" y="492"/>
                  </a:lnTo>
                  <a:lnTo>
                    <a:pt x="520" y="494"/>
                  </a:lnTo>
                  <a:lnTo>
                    <a:pt x="530" y="496"/>
                  </a:lnTo>
                  <a:lnTo>
                    <a:pt x="541" y="498"/>
                  </a:lnTo>
                  <a:lnTo>
                    <a:pt x="551" y="500"/>
                  </a:lnTo>
                  <a:lnTo>
                    <a:pt x="560" y="502"/>
                  </a:lnTo>
                  <a:lnTo>
                    <a:pt x="551" y="515"/>
                  </a:lnTo>
                  <a:lnTo>
                    <a:pt x="537" y="521"/>
                  </a:lnTo>
                  <a:lnTo>
                    <a:pt x="520" y="519"/>
                  </a:lnTo>
                  <a:lnTo>
                    <a:pt x="505" y="517"/>
                  </a:lnTo>
                  <a:lnTo>
                    <a:pt x="505" y="519"/>
                  </a:lnTo>
                  <a:lnTo>
                    <a:pt x="505" y="523"/>
                  </a:lnTo>
                  <a:lnTo>
                    <a:pt x="505" y="524"/>
                  </a:lnTo>
                  <a:lnTo>
                    <a:pt x="507" y="528"/>
                  </a:lnTo>
                  <a:lnTo>
                    <a:pt x="509" y="528"/>
                  </a:lnTo>
                  <a:lnTo>
                    <a:pt x="513" y="530"/>
                  </a:lnTo>
                  <a:lnTo>
                    <a:pt x="515" y="530"/>
                  </a:lnTo>
                  <a:lnTo>
                    <a:pt x="517" y="532"/>
                  </a:lnTo>
                  <a:lnTo>
                    <a:pt x="517" y="534"/>
                  </a:lnTo>
                  <a:lnTo>
                    <a:pt x="518" y="536"/>
                  </a:lnTo>
                  <a:lnTo>
                    <a:pt x="518" y="538"/>
                  </a:lnTo>
                  <a:lnTo>
                    <a:pt x="518" y="540"/>
                  </a:lnTo>
                  <a:lnTo>
                    <a:pt x="511" y="545"/>
                  </a:lnTo>
                  <a:lnTo>
                    <a:pt x="501" y="547"/>
                  </a:lnTo>
                  <a:lnTo>
                    <a:pt x="494" y="547"/>
                  </a:lnTo>
                  <a:lnTo>
                    <a:pt x="485" y="545"/>
                  </a:lnTo>
                  <a:lnTo>
                    <a:pt x="477" y="541"/>
                  </a:lnTo>
                  <a:lnTo>
                    <a:pt x="469" y="538"/>
                  </a:lnTo>
                  <a:lnTo>
                    <a:pt x="462" y="534"/>
                  </a:lnTo>
                  <a:lnTo>
                    <a:pt x="456" y="530"/>
                  </a:lnTo>
                  <a:lnTo>
                    <a:pt x="454" y="532"/>
                  </a:lnTo>
                  <a:lnTo>
                    <a:pt x="454" y="534"/>
                  </a:lnTo>
                  <a:lnTo>
                    <a:pt x="454" y="538"/>
                  </a:lnTo>
                  <a:lnTo>
                    <a:pt x="454" y="540"/>
                  </a:lnTo>
                  <a:lnTo>
                    <a:pt x="460" y="543"/>
                  </a:lnTo>
                  <a:lnTo>
                    <a:pt x="466" y="547"/>
                  </a:lnTo>
                  <a:lnTo>
                    <a:pt x="471" y="553"/>
                  </a:lnTo>
                  <a:lnTo>
                    <a:pt x="479" y="557"/>
                  </a:lnTo>
                  <a:lnTo>
                    <a:pt x="469" y="557"/>
                  </a:lnTo>
                  <a:lnTo>
                    <a:pt x="458" y="553"/>
                  </a:lnTo>
                  <a:lnTo>
                    <a:pt x="447" y="549"/>
                  </a:lnTo>
                  <a:lnTo>
                    <a:pt x="435" y="541"/>
                  </a:lnTo>
                  <a:lnTo>
                    <a:pt x="424" y="534"/>
                  </a:lnTo>
                  <a:lnTo>
                    <a:pt x="415" y="526"/>
                  </a:lnTo>
                  <a:lnTo>
                    <a:pt x="407" y="523"/>
                  </a:lnTo>
                  <a:lnTo>
                    <a:pt x="402" y="519"/>
                  </a:lnTo>
                  <a:lnTo>
                    <a:pt x="381" y="492"/>
                  </a:lnTo>
                  <a:lnTo>
                    <a:pt x="369" y="468"/>
                  </a:lnTo>
                  <a:lnTo>
                    <a:pt x="366" y="449"/>
                  </a:lnTo>
                  <a:lnTo>
                    <a:pt x="368" y="432"/>
                  </a:lnTo>
                  <a:lnTo>
                    <a:pt x="377" y="415"/>
                  </a:lnTo>
                  <a:lnTo>
                    <a:pt x="388" y="398"/>
                  </a:lnTo>
                  <a:lnTo>
                    <a:pt x="405" y="379"/>
                  </a:lnTo>
                  <a:lnTo>
                    <a:pt x="424" y="359"/>
                  </a:lnTo>
                  <a:lnTo>
                    <a:pt x="420" y="349"/>
                  </a:lnTo>
                  <a:lnTo>
                    <a:pt x="418" y="343"/>
                  </a:lnTo>
                  <a:lnTo>
                    <a:pt x="418" y="338"/>
                  </a:lnTo>
                  <a:lnTo>
                    <a:pt x="418" y="330"/>
                  </a:lnTo>
                  <a:lnTo>
                    <a:pt x="424" y="326"/>
                  </a:lnTo>
                  <a:lnTo>
                    <a:pt x="430" y="323"/>
                  </a:lnTo>
                  <a:lnTo>
                    <a:pt x="434" y="319"/>
                  </a:lnTo>
                  <a:lnTo>
                    <a:pt x="439" y="315"/>
                  </a:lnTo>
                  <a:lnTo>
                    <a:pt x="437" y="304"/>
                  </a:lnTo>
                  <a:lnTo>
                    <a:pt x="430" y="289"/>
                  </a:lnTo>
                  <a:lnTo>
                    <a:pt x="420" y="274"/>
                  </a:lnTo>
                  <a:lnTo>
                    <a:pt x="407" y="257"/>
                  </a:lnTo>
                  <a:lnTo>
                    <a:pt x="394" y="242"/>
                  </a:lnTo>
                  <a:lnTo>
                    <a:pt x="381" y="228"/>
                  </a:lnTo>
                  <a:lnTo>
                    <a:pt x="368" y="219"/>
                  </a:lnTo>
                  <a:lnTo>
                    <a:pt x="358" y="215"/>
                  </a:lnTo>
                  <a:lnTo>
                    <a:pt x="360" y="221"/>
                  </a:lnTo>
                  <a:lnTo>
                    <a:pt x="364" y="228"/>
                  </a:lnTo>
                  <a:lnTo>
                    <a:pt x="368" y="238"/>
                  </a:lnTo>
                  <a:lnTo>
                    <a:pt x="369" y="247"/>
                  </a:lnTo>
                  <a:lnTo>
                    <a:pt x="360" y="251"/>
                  </a:lnTo>
                  <a:lnTo>
                    <a:pt x="354" y="255"/>
                  </a:lnTo>
                  <a:lnTo>
                    <a:pt x="351" y="259"/>
                  </a:lnTo>
                  <a:lnTo>
                    <a:pt x="343" y="264"/>
                  </a:lnTo>
                  <a:lnTo>
                    <a:pt x="351" y="266"/>
                  </a:lnTo>
                  <a:lnTo>
                    <a:pt x="364" y="264"/>
                  </a:lnTo>
                  <a:lnTo>
                    <a:pt x="377" y="262"/>
                  </a:lnTo>
                  <a:lnTo>
                    <a:pt x="388" y="262"/>
                  </a:lnTo>
                  <a:lnTo>
                    <a:pt x="392" y="266"/>
                  </a:lnTo>
                  <a:lnTo>
                    <a:pt x="394" y="268"/>
                  </a:lnTo>
                  <a:lnTo>
                    <a:pt x="394" y="272"/>
                  </a:lnTo>
                  <a:lnTo>
                    <a:pt x="394" y="277"/>
                  </a:lnTo>
                  <a:lnTo>
                    <a:pt x="383" y="285"/>
                  </a:lnTo>
                  <a:lnTo>
                    <a:pt x="373" y="291"/>
                  </a:lnTo>
                  <a:lnTo>
                    <a:pt x="364" y="298"/>
                  </a:lnTo>
                  <a:lnTo>
                    <a:pt x="358" y="308"/>
                  </a:lnTo>
                  <a:lnTo>
                    <a:pt x="369" y="304"/>
                  </a:lnTo>
                  <a:lnTo>
                    <a:pt x="383" y="298"/>
                  </a:lnTo>
                  <a:lnTo>
                    <a:pt x="396" y="294"/>
                  </a:lnTo>
                  <a:lnTo>
                    <a:pt x="407" y="293"/>
                  </a:lnTo>
                  <a:lnTo>
                    <a:pt x="409" y="294"/>
                  </a:lnTo>
                  <a:lnTo>
                    <a:pt x="411" y="296"/>
                  </a:lnTo>
                  <a:lnTo>
                    <a:pt x="411" y="300"/>
                  </a:lnTo>
                  <a:lnTo>
                    <a:pt x="413" y="302"/>
                  </a:lnTo>
                  <a:lnTo>
                    <a:pt x="400" y="310"/>
                  </a:lnTo>
                  <a:lnTo>
                    <a:pt x="388" y="315"/>
                  </a:lnTo>
                  <a:lnTo>
                    <a:pt x="381" y="319"/>
                  </a:lnTo>
                  <a:lnTo>
                    <a:pt x="373" y="323"/>
                  </a:lnTo>
                  <a:lnTo>
                    <a:pt x="368" y="326"/>
                  </a:lnTo>
                  <a:lnTo>
                    <a:pt x="362" y="328"/>
                  </a:lnTo>
                  <a:lnTo>
                    <a:pt x="354" y="330"/>
                  </a:lnTo>
                  <a:lnTo>
                    <a:pt x="347" y="334"/>
                  </a:lnTo>
                  <a:lnTo>
                    <a:pt x="347" y="336"/>
                  </a:lnTo>
                  <a:lnTo>
                    <a:pt x="347" y="338"/>
                  </a:lnTo>
                  <a:lnTo>
                    <a:pt x="347" y="340"/>
                  </a:lnTo>
                  <a:lnTo>
                    <a:pt x="347" y="342"/>
                  </a:lnTo>
                  <a:lnTo>
                    <a:pt x="360" y="338"/>
                  </a:lnTo>
                  <a:lnTo>
                    <a:pt x="371" y="334"/>
                  </a:lnTo>
                  <a:lnTo>
                    <a:pt x="383" y="332"/>
                  </a:lnTo>
                  <a:lnTo>
                    <a:pt x="394" y="328"/>
                  </a:lnTo>
                  <a:lnTo>
                    <a:pt x="394" y="332"/>
                  </a:lnTo>
                  <a:lnTo>
                    <a:pt x="396" y="336"/>
                  </a:lnTo>
                  <a:lnTo>
                    <a:pt x="396" y="340"/>
                  </a:lnTo>
                  <a:lnTo>
                    <a:pt x="396" y="343"/>
                  </a:lnTo>
                  <a:lnTo>
                    <a:pt x="385" y="351"/>
                  </a:lnTo>
                  <a:lnTo>
                    <a:pt x="371" y="357"/>
                  </a:lnTo>
                  <a:lnTo>
                    <a:pt x="362" y="362"/>
                  </a:lnTo>
                  <a:lnTo>
                    <a:pt x="356" y="366"/>
                  </a:lnTo>
                  <a:lnTo>
                    <a:pt x="364" y="368"/>
                  </a:lnTo>
                  <a:lnTo>
                    <a:pt x="373" y="368"/>
                  </a:lnTo>
                  <a:lnTo>
                    <a:pt x="383" y="368"/>
                  </a:lnTo>
                  <a:lnTo>
                    <a:pt x="394" y="366"/>
                  </a:lnTo>
                  <a:lnTo>
                    <a:pt x="388" y="372"/>
                  </a:lnTo>
                  <a:lnTo>
                    <a:pt x="381" y="377"/>
                  </a:lnTo>
                  <a:lnTo>
                    <a:pt x="373" y="383"/>
                  </a:lnTo>
                  <a:lnTo>
                    <a:pt x="364" y="387"/>
                  </a:lnTo>
                  <a:lnTo>
                    <a:pt x="354" y="391"/>
                  </a:lnTo>
                  <a:lnTo>
                    <a:pt x="345" y="392"/>
                  </a:lnTo>
                  <a:lnTo>
                    <a:pt x="337" y="396"/>
                  </a:lnTo>
                  <a:lnTo>
                    <a:pt x="328" y="398"/>
                  </a:lnTo>
                  <a:lnTo>
                    <a:pt x="328" y="400"/>
                  </a:lnTo>
                  <a:lnTo>
                    <a:pt x="328" y="402"/>
                  </a:lnTo>
                  <a:lnTo>
                    <a:pt x="326" y="406"/>
                  </a:lnTo>
                  <a:lnTo>
                    <a:pt x="326" y="408"/>
                  </a:lnTo>
                  <a:lnTo>
                    <a:pt x="334" y="406"/>
                  </a:lnTo>
                  <a:lnTo>
                    <a:pt x="341" y="404"/>
                  </a:lnTo>
                  <a:lnTo>
                    <a:pt x="351" y="404"/>
                  </a:lnTo>
                  <a:lnTo>
                    <a:pt x="358" y="402"/>
                  </a:lnTo>
                  <a:lnTo>
                    <a:pt x="354" y="409"/>
                  </a:lnTo>
                  <a:lnTo>
                    <a:pt x="351" y="417"/>
                  </a:lnTo>
                  <a:lnTo>
                    <a:pt x="345" y="423"/>
                  </a:lnTo>
                  <a:lnTo>
                    <a:pt x="336" y="428"/>
                  </a:lnTo>
                  <a:lnTo>
                    <a:pt x="336" y="434"/>
                  </a:lnTo>
                  <a:lnTo>
                    <a:pt x="337" y="440"/>
                  </a:lnTo>
                  <a:lnTo>
                    <a:pt x="339" y="443"/>
                  </a:lnTo>
                  <a:lnTo>
                    <a:pt x="341" y="451"/>
                  </a:lnTo>
                  <a:lnTo>
                    <a:pt x="322" y="479"/>
                  </a:lnTo>
                  <a:lnTo>
                    <a:pt x="309" y="504"/>
                  </a:lnTo>
                  <a:lnTo>
                    <a:pt x="302" y="526"/>
                  </a:lnTo>
                  <a:lnTo>
                    <a:pt x="302" y="545"/>
                  </a:lnTo>
                  <a:lnTo>
                    <a:pt x="305" y="566"/>
                  </a:lnTo>
                  <a:lnTo>
                    <a:pt x="319" y="587"/>
                  </a:lnTo>
                  <a:lnTo>
                    <a:pt x="337" y="609"/>
                  </a:lnTo>
                  <a:lnTo>
                    <a:pt x="364" y="634"/>
                  </a:lnTo>
                  <a:lnTo>
                    <a:pt x="375" y="641"/>
                  </a:lnTo>
                  <a:lnTo>
                    <a:pt x="386" y="649"/>
                  </a:lnTo>
                  <a:lnTo>
                    <a:pt x="400" y="656"/>
                  </a:lnTo>
                  <a:lnTo>
                    <a:pt x="415" y="664"/>
                  </a:lnTo>
                  <a:lnTo>
                    <a:pt x="430" y="670"/>
                  </a:lnTo>
                  <a:lnTo>
                    <a:pt x="445" y="673"/>
                  </a:lnTo>
                  <a:lnTo>
                    <a:pt x="462" y="673"/>
                  </a:lnTo>
                  <a:lnTo>
                    <a:pt x="477" y="672"/>
                  </a:lnTo>
                  <a:lnTo>
                    <a:pt x="481" y="660"/>
                  </a:lnTo>
                  <a:lnTo>
                    <a:pt x="481" y="649"/>
                  </a:lnTo>
                  <a:lnTo>
                    <a:pt x="479" y="638"/>
                  </a:lnTo>
                  <a:lnTo>
                    <a:pt x="479" y="626"/>
                  </a:lnTo>
                  <a:lnTo>
                    <a:pt x="485" y="621"/>
                  </a:lnTo>
                  <a:lnTo>
                    <a:pt x="490" y="615"/>
                  </a:lnTo>
                  <a:lnTo>
                    <a:pt x="494" y="609"/>
                  </a:lnTo>
                  <a:lnTo>
                    <a:pt x="500" y="604"/>
                  </a:lnTo>
                  <a:lnTo>
                    <a:pt x="501" y="604"/>
                  </a:lnTo>
                  <a:lnTo>
                    <a:pt x="503" y="604"/>
                  </a:lnTo>
                  <a:lnTo>
                    <a:pt x="505" y="606"/>
                  </a:lnTo>
                  <a:lnTo>
                    <a:pt x="507" y="606"/>
                  </a:lnTo>
                  <a:lnTo>
                    <a:pt x="515" y="634"/>
                  </a:lnTo>
                  <a:lnTo>
                    <a:pt x="511" y="655"/>
                  </a:lnTo>
                  <a:lnTo>
                    <a:pt x="498" y="670"/>
                  </a:lnTo>
                  <a:lnTo>
                    <a:pt x="473" y="685"/>
                  </a:lnTo>
                  <a:lnTo>
                    <a:pt x="473" y="687"/>
                  </a:lnTo>
                  <a:lnTo>
                    <a:pt x="473" y="688"/>
                  </a:lnTo>
                  <a:lnTo>
                    <a:pt x="473" y="692"/>
                  </a:lnTo>
                  <a:lnTo>
                    <a:pt x="473" y="694"/>
                  </a:lnTo>
                  <a:lnTo>
                    <a:pt x="481" y="692"/>
                  </a:lnTo>
                  <a:lnTo>
                    <a:pt x="490" y="690"/>
                  </a:lnTo>
                  <a:lnTo>
                    <a:pt x="498" y="688"/>
                  </a:lnTo>
                  <a:lnTo>
                    <a:pt x="505" y="687"/>
                  </a:lnTo>
                  <a:lnTo>
                    <a:pt x="503" y="692"/>
                  </a:lnTo>
                  <a:lnTo>
                    <a:pt x="503" y="698"/>
                  </a:lnTo>
                  <a:lnTo>
                    <a:pt x="501" y="705"/>
                  </a:lnTo>
                  <a:lnTo>
                    <a:pt x="500" y="711"/>
                  </a:lnTo>
                  <a:lnTo>
                    <a:pt x="488" y="717"/>
                  </a:lnTo>
                  <a:lnTo>
                    <a:pt x="475" y="722"/>
                  </a:lnTo>
                  <a:lnTo>
                    <a:pt x="464" y="730"/>
                  </a:lnTo>
                  <a:lnTo>
                    <a:pt x="458" y="737"/>
                  </a:lnTo>
                  <a:lnTo>
                    <a:pt x="468" y="737"/>
                  </a:lnTo>
                  <a:lnTo>
                    <a:pt x="477" y="736"/>
                  </a:lnTo>
                  <a:lnTo>
                    <a:pt x="486" y="732"/>
                  </a:lnTo>
                  <a:lnTo>
                    <a:pt x="498" y="730"/>
                  </a:lnTo>
                  <a:lnTo>
                    <a:pt x="492" y="751"/>
                  </a:lnTo>
                  <a:lnTo>
                    <a:pt x="485" y="764"/>
                  </a:lnTo>
                  <a:lnTo>
                    <a:pt x="471" y="775"/>
                  </a:lnTo>
                  <a:lnTo>
                    <a:pt x="454" y="787"/>
                  </a:lnTo>
                  <a:lnTo>
                    <a:pt x="454" y="788"/>
                  </a:lnTo>
                  <a:lnTo>
                    <a:pt x="454" y="790"/>
                  </a:lnTo>
                  <a:lnTo>
                    <a:pt x="454" y="794"/>
                  </a:lnTo>
                  <a:lnTo>
                    <a:pt x="454" y="796"/>
                  </a:lnTo>
                  <a:lnTo>
                    <a:pt x="462" y="794"/>
                  </a:lnTo>
                  <a:lnTo>
                    <a:pt x="469" y="790"/>
                  </a:lnTo>
                  <a:lnTo>
                    <a:pt x="479" y="788"/>
                  </a:lnTo>
                  <a:lnTo>
                    <a:pt x="486" y="787"/>
                  </a:lnTo>
                  <a:lnTo>
                    <a:pt x="485" y="792"/>
                  </a:lnTo>
                  <a:lnTo>
                    <a:pt x="485" y="798"/>
                  </a:lnTo>
                  <a:lnTo>
                    <a:pt x="483" y="805"/>
                  </a:lnTo>
                  <a:lnTo>
                    <a:pt x="483" y="811"/>
                  </a:lnTo>
                  <a:lnTo>
                    <a:pt x="471" y="819"/>
                  </a:lnTo>
                  <a:lnTo>
                    <a:pt x="460" y="826"/>
                  </a:lnTo>
                  <a:lnTo>
                    <a:pt x="449" y="834"/>
                  </a:lnTo>
                  <a:lnTo>
                    <a:pt x="437" y="841"/>
                  </a:lnTo>
                  <a:lnTo>
                    <a:pt x="435" y="843"/>
                  </a:lnTo>
                  <a:lnTo>
                    <a:pt x="435" y="845"/>
                  </a:lnTo>
                  <a:lnTo>
                    <a:pt x="435" y="847"/>
                  </a:lnTo>
                  <a:lnTo>
                    <a:pt x="435" y="849"/>
                  </a:lnTo>
                  <a:lnTo>
                    <a:pt x="451" y="843"/>
                  </a:lnTo>
                  <a:lnTo>
                    <a:pt x="460" y="839"/>
                  </a:lnTo>
                  <a:lnTo>
                    <a:pt x="468" y="839"/>
                  </a:lnTo>
                  <a:lnTo>
                    <a:pt x="477" y="837"/>
                  </a:lnTo>
                  <a:lnTo>
                    <a:pt x="473" y="858"/>
                  </a:lnTo>
                  <a:lnTo>
                    <a:pt x="462" y="871"/>
                  </a:lnTo>
                  <a:lnTo>
                    <a:pt x="445" y="881"/>
                  </a:lnTo>
                  <a:lnTo>
                    <a:pt x="426" y="892"/>
                  </a:lnTo>
                  <a:lnTo>
                    <a:pt x="424" y="894"/>
                  </a:lnTo>
                  <a:lnTo>
                    <a:pt x="424" y="896"/>
                  </a:lnTo>
                  <a:lnTo>
                    <a:pt x="424" y="900"/>
                  </a:lnTo>
                  <a:lnTo>
                    <a:pt x="422" y="902"/>
                  </a:lnTo>
                  <a:lnTo>
                    <a:pt x="434" y="898"/>
                  </a:lnTo>
                  <a:lnTo>
                    <a:pt x="447" y="892"/>
                  </a:lnTo>
                  <a:lnTo>
                    <a:pt x="460" y="888"/>
                  </a:lnTo>
                  <a:lnTo>
                    <a:pt x="473" y="885"/>
                  </a:lnTo>
                  <a:lnTo>
                    <a:pt x="469" y="902"/>
                  </a:lnTo>
                  <a:lnTo>
                    <a:pt x="460" y="913"/>
                  </a:lnTo>
                  <a:lnTo>
                    <a:pt x="447" y="920"/>
                  </a:lnTo>
                  <a:lnTo>
                    <a:pt x="428" y="930"/>
                  </a:lnTo>
                  <a:lnTo>
                    <a:pt x="426" y="932"/>
                  </a:lnTo>
                  <a:lnTo>
                    <a:pt x="426" y="934"/>
                  </a:lnTo>
                  <a:lnTo>
                    <a:pt x="426" y="937"/>
                  </a:lnTo>
                  <a:lnTo>
                    <a:pt x="426" y="939"/>
                  </a:lnTo>
                  <a:lnTo>
                    <a:pt x="443" y="935"/>
                  </a:lnTo>
                  <a:lnTo>
                    <a:pt x="454" y="932"/>
                  </a:lnTo>
                  <a:lnTo>
                    <a:pt x="462" y="928"/>
                  </a:lnTo>
                  <a:lnTo>
                    <a:pt x="469" y="926"/>
                  </a:lnTo>
                  <a:lnTo>
                    <a:pt x="468" y="935"/>
                  </a:lnTo>
                  <a:lnTo>
                    <a:pt x="468" y="945"/>
                  </a:lnTo>
                  <a:lnTo>
                    <a:pt x="466" y="954"/>
                  </a:lnTo>
                  <a:lnTo>
                    <a:pt x="466" y="964"/>
                  </a:lnTo>
                  <a:lnTo>
                    <a:pt x="447" y="975"/>
                  </a:lnTo>
                  <a:lnTo>
                    <a:pt x="435" y="981"/>
                  </a:lnTo>
                  <a:lnTo>
                    <a:pt x="428" y="984"/>
                  </a:lnTo>
                  <a:lnTo>
                    <a:pt x="420" y="986"/>
                  </a:lnTo>
                  <a:lnTo>
                    <a:pt x="420" y="988"/>
                  </a:lnTo>
                  <a:lnTo>
                    <a:pt x="420" y="990"/>
                  </a:lnTo>
                  <a:lnTo>
                    <a:pt x="420" y="992"/>
                  </a:lnTo>
                  <a:lnTo>
                    <a:pt x="420" y="994"/>
                  </a:lnTo>
                  <a:lnTo>
                    <a:pt x="437" y="990"/>
                  </a:lnTo>
                  <a:lnTo>
                    <a:pt x="449" y="986"/>
                  </a:lnTo>
                  <a:lnTo>
                    <a:pt x="458" y="984"/>
                  </a:lnTo>
                  <a:lnTo>
                    <a:pt x="466" y="981"/>
                  </a:lnTo>
                  <a:lnTo>
                    <a:pt x="466" y="984"/>
                  </a:lnTo>
                  <a:lnTo>
                    <a:pt x="466" y="990"/>
                  </a:lnTo>
                  <a:lnTo>
                    <a:pt x="466" y="996"/>
                  </a:lnTo>
                  <a:lnTo>
                    <a:pt x="466" y="1001"/>
                  </a:lnTo>
                  <a:lnTo>
                    <a:pt x="452" y="1009"/>
                  </a:lnTo>
                  <a:lnTo>
                    <a:pt x="439" y="1017"/>
                  </a:lnTo>
                  <a:lnTo>
                    <a:pt x="426" y="1022"/>
                  </a:lnTo>
                  <a:lnTo>
                    <a:pt x="413" y="1028"/>
                  </a:lnTo>
                  <a:lnTo>
                    <a:pt x="411" y="1030"/>
                  </a:lnTo>
                  <a:lnTo>
                    <a:pt x="411" y="1032"/>
                  </a:lnTo>
                  <a:lnTo>
                    <a:pt x="411" y="1033"/>
                  </a:lnTo>
                  <a:lnTo>
                    <a:pt x="411" y="1035"/>
                  </a:lnTo>
                  <a:lnTo>
                    <a:pt x="424" y="1032"/>
                  </a:lnTo>
                  <a:lnTo>
                    <a:pt x="437" y="1030"/>
                  </a:lnTo>
                  <a:lnTo>
                    <a:pt x="451" y="1026"/>
                  </a:lnTo>
                  <a:lnTo>
                    <a:pt x="464" y="1024"/>
                  </a:lnTo>
                  <a:lnTo>
                    <a:pt x="454" y="1041"/>
                  </a:lnTo>
                  <a:lnTo>
                    <a:pt x="441" y="1047"/>
                  </a:lnTo>
                  <a:lnTo>
                    <a:pt x="426" y="1052"/>
                  </a:lnTo>
                  <a:lnTo>
                    <a:pt x="415" y="1060"/>
                  </a:lnTo>
                  <a:lnTo>
                    <a:pt x="417" y="1060"/>
                  </a:lnTo>
                  <a:lnTo>
                    <a:pt x="417" y="1062"/>
                  </a:lnTo>
                  <a:lnTo>
                    <a:pt x="418" y="1064"/>
                  </a:lnTo>
                  <a:lnTo>
                    <a:pt x="428" y="1062"/>
                  </a:lnTo>
                  <a:lnTo>
                    <a:pt x="439" y="1062"/>
                  </a:lnTo>
                  <a:lnTo>
                    <a:pt x="449" y="1060"/>
                  </a:lnTo>
                  <a:lnTo>
                    <a:pt x="458" y="1060"/>
                  </a:lnTo>
                  <a:lnTo>
                    <a:pt x="458" y="1066"/>
                  </a:lnTo>
                  <a:lnTo>
                    <a:pt x="458" y="1069"/>
                  </a:lnTo>
                  <a:lnTo>
                    <a:pt x="458" y="1075"/>
                  </a:lnTo>
                  <a:lnTo>
                    <a:pt x="458" y="1081"/>
                  </a:lnTo>
                  <a:lnTo>
                    <a:pt x="445" y="1086"/>
                  </a:lnTo>
                  <a:lnTo>
                    <a:pt x="434" y="1092"/>
                  </a:lnTo>
                  <a:lnTo>
                    <a:pt x="422" y="1094"/>
                  </a:lnTo>
                  <a:lnTo>
                    <a:pt x="411" y="1098"/>
                  </a:lnTo>
                  <a:lnTo>
                    <a:pt x="411" y="1099"/>
                  </a:lnTo>
                  <a:lnTo>
                    <a:pt x="411" y="1101"/>
                  </a:lnTo>
                  <a:lnTo>
                    <a:pt x="411" y="1103"/>
                  </a:lnTo>
                  <a:lnTo>
                    <a:pt x="413" y="1105"/>
                  </a:lnTo>
                  <a:lnTo>
                    <a:pt x="418" y="1107"/>
                  </a:lnTo>
                  <a:lnTo>
                    <a:pt x="426" y="1105"/>
                  </a:lnTo>
                  <a:lnTo>
                    <a:pt x="437" y="1103"/>
                  </a:lnTo>
                  <a:lnTo>
                    <a:pt x="456" y="1099"/>
                  </a:lnTo>
                  <a:lnTo>
                    <a:pt x="454" y="1103"/>
                  </a:lnTo>
                  <a:lnTo>
                    <a:pt x="454" y="1107"/>
                  </a:lnTo>
                  <a:lnTo>
                    <a:pt x="454" y="1111"/>
                  </a:lnTo>
                  <a:lnTo>
                    <a:pt x="454" y="1115"/>
                  </a:lnTo>
                  <a:lnTo>
                    <a:pt x="439" y="1122"/>
                  </a:lnTo>
                  <a:lnTo>
                    <a:pt x="424" y="1128"/>
                  </a:lnTo>
                  <a:lnTo>
                    <a:pt x="411" y="1133"/>
                  </a:lnTo>
                  <a:lnTo>
                    <a:pt x="400" y="1141"/>
                  </a:lnTo>
                  <a:lnTo>
                    <a:pt x="402" y="1141"/>
                  </a:lnTo>
                  <a:lnTo>
                    <a:pt x="402" y="1143"/>
                  </a:lnTo>
                  <a:lnTo>
                    <a:pt x="402" y="1145"/>
                  </a:lnTo>
                  <a:lnTo>
                    <a:pt x="417" y="1143"/>
                  </a:lnTo>
                  <a:lnTo>
                    <a:pt x="430" y="1139"/>
                  </a:lnTo>
                  <a:lnTo>
                    <a:pt x="439" y="1137"/>
                  </a:lnTo>
                  <a:lnTo>
                    <a:pt x="451" y="1135"/>
                  </a:lnTo>
                  <a:lnTo>
                    <a:pt x="451" y="1139"/>
                  </a:lnTo>
                  <a:lnTo>
                    <a:pt x="451" y="1145"/>
                  </a:lnTo>
                  <a:lnTo>
                    <a:pt x="451" y="1149"/>
                  </a:lnTo>
                  <a:lnTo>
                    <a:pt x="452" y="1154"/>
                  </a:lnTo>
                  <a:lnTo>
                    <a:pt x="441" y="1160"/>
                  </a:lnTo>
                  <a:lnTo>
                    <a:pt x="430" y="1164"/>
                  </a:lnTo>
                  <a:lnTo>
                    <a:pt x="418" y="1167"/>
                  </a:lnTo>
                  <a:lnTo>
                    <a:pt x="409" y="1171"/>
                  </a:lnTo>
                  <a:lnTo>
                    <a:pt x="407" y="1173"/>
                  </a:lnTo>
                  <a:lnTo>
                    <a:pt x="407" y="1175"/>
                  </a:lnTo>
                  <a:lnTo>
                    <a:pt x="407" y="1177"/>
                  </a:lnTo>
                  <a:lnTo>
                    <a:pt x="407" y="1179"/>
                  </a:lnTo>
                  <a:lnTo>
                    <a:pt x="418" y="1177"/>
                  </a:lnTo>
                  <a:lnTo>
                    <a:pt x="430" y="1175"/>
                  </a:lnTo>
                  <a:lnTo>
                    <a:pt x="441" y="1173"/>
                  </a:lnTo>
                  <a:lnTo>
                    <a:pt x="454" y="1171"/>
                  </a:lnTo>
                  <a:lnTo>
                    <a:pt x="452" y="1177"/>
                  </a:lnTo>
                  <a:lnTo>
                    <a:pt x="452" y="1181"/>
                  </a:lnTo>
                  <a:lnTo>
                    <a:pt x="452" y="1186"/>
                  </a:lnTo>
                  <a:lnTo>
                    <a:pt x="452" y="1192"/>
                  </a:lnTo>
                  <a:lnTo>
                    <a:pt x="443" y="1196"/>
                  </a:lnTo>
                  <a:lnTo>
                    <a:pt x="434" y="1199"/>
                  </a:lnTo>
                  <a:lnTo>
                    <a:pt x="424" y="1201"/>
                  </a:lnTo>
                  <a:lnTo>
                    <a:pt x="415" y="1205"/>
                  </a:lnTo>
                  <a:lnTo>
                    <a:pt x="405" y="1207"/>
                  </a:lnTo>
                  <a:lnTo>
                    <a:pt x="398" y="1211"/>
                  </a:lnTo>
                  <a:lnTo>
                    <a:pt x="392" y="1213"/>
                  </a:lnTo>
                  <a:lnTo>
                    <a:pt x="388" y="1216"/>
                  </a:lnTo>
                  <a:lnTo>
                    <a:pt x="392" y="1218"/>
                  </a:lnTo>
                  <a:lnTo>
                    <a:pt x="400" y="1220"/>
                  </a:lnTo>
                  <a:lnTo>
                    <a:pt x="407" y="1218"/>
                  </a:lnTo>
                  <a:lnTo>
                    <a:pt x="417" y="1216"/>
                  </a:lnTo>
                  <a:lnTo>
                    <a:pt x="426" y="1216"/>
                  </a:lnTo>
                  <a:lnTo>
                    <a:pt x="435" y="1214"/>
                  </a:lnTo>
                  <a:lnTo>
                    <a:pt x="447" y="1213"/>
                  </a:lnTo>
                  <a:lnTo>
                    <a:pt x="454" y="1213"/>
                  </a:lnTo>
                  <a:lnTo>
                    <a:pt x="454" y="1214"/>
                  </a:lnTo>
                  <a:lnTo>
                    <a:pt x="454" y="1216"/>
                  </a:lnTo>
                  <a:lnTo>
                    <a:pt x="454" y="1220"/>
                  </a:lnTo>
                  <a:lnTo>
                    <a:pt x="454" y="1222"/>
                  </a:lnTo>
                  <a:lnTo>
                    <a:pt x="445" y="1228"/>
                  </a:lnTo>
                  <a:lnTo>
                    <a:pt x="435" y="1231"/>
                  </a:lnTo>
                  <a:lnTo>
                    <a:pt x="428" y="1235"/>
                  </a:lnTo>
                  <a:lnTo>
                    <a:pt x="418" y="1237"/>
                  </a:lnTo>
                  <a:lnTo>
                    <a:pt x="411" y="1239"/>
                  </a:lnTo>
                  <a:lnTo>
                    <a:pt x="403" y="1241"/>
                  </a:lnTo>
                  <a:lnTo>
                    <a:pt x="396" y="1243"/>
                  </a:lnTo>
                  <a:lnTo>
                    <a:pt x="388" y="1243"/>
                  </a:lnTo>
                  <a:lnTo>
                    <a:pt x="390" y="1245"/>
                  </a:lnTo>
                  <a:lnTo>
                    <a:pt x="390" y="1247"/>
                  </a:lnTo>
                  <a:lnTo>
                    <a:pt x="390" y="1248"/>
                  </a:lnTo>
                  <a:lnTo>
                    <a:pt x="392" y="1250"/>
                  </a:lnTo>
                  <a:lnTo>
                    <a:pt x="407" y="1248"/>
                  </a:lnTo>
                  <a:lnTo>
                    <a:pt x="418" y="1248"/>
                  </a:lnTo>
                  <a:lnTo>
                    <a:pt x="428" y="1247"/>
                  </a:lnTo>
                  <a:lnTo>
                    <a:pt x="435" y="1245"/>
                  </a:lnTo>
                  <a:lnTo>
                    <a:pt x="441" y="1245"/>
                  </a:lnTo>
                  <a:lnTo>
                    <a:pt x="445" y="1243"/>
                  </a:lnTo>
                  <a:lnTo>
                    <a:pt x="451" y="1243"/>
                  </a:lnTo>
                  <a:lnTo>
                    <a:pt x="454" y="1243"/>
                  </a:lnTo>
                  <a:lnTo>
                    <a:pt x="452" y="1248"/>
                  </a:lnTo>
                  <a:lnTo>
                    <a:pt x="452" y="1254"/>
                  </a:lnTo>
                  <a:lnTo>
                    <a:pt x="452" y="1260"/>
                  </a:lnTo>
                  <a:lnTo>
                    <a:pt x="452" y="1265"/>
                  </a:lnTo>
                  <a:lnTo>
                    <a:pt x="439" y="1275"/>
                  </a:lnTo>
                  <a:lnTo>
                    <a:pt x="426" y="1280"/>
                  </a:lnTo>
                  <a:lnTo>
                    <a:pt x="415" y="1286"/>
                  </a:lnTo>
                  <a:lnTo>
                    <a:pt x="402" y="1290"/>
                  </a:lnTo>
                  <a:lnTo>
                    <a:pt x="388" y="1292"/>
                  </a:lnTo>
                  <a:lnTo>
                    <a:pt x="377" y="1294"/>
                  </a:lnTo>
                  <a:lnTo>
                    <a:pt x="364" y="1296"/>
                  </a:lnTo>
                  <a:lnTo>
                    <a:pt x="351" y="129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22"/>
            <p:cNvSpPr>
              <a:spLocks/>
            </p:cNvSpPr>
            <p:nvPr/>
          </p:nvSpPr>
          <p:spPr bwMode="auto">
            <a:xfrm>
              <a:off x="3509963" y="5068888"/>
              <a:ext cx="136525" cy="176213"/>
            </a:xfrm>
            <a:custGeom>
              <a:avLst/>
              <a:gdLst>
                <a:gd name="T0" fmla="*/ 2147483647 w 172"/>
                <a:gd name="T1" fmla="*/ 2147483647 h 223"/>
                <a:gd name="T2" fmla="*/ 2147483647 w 172"/>
                <a:gd name="T3" fmla="*/ 2147483647 h 223"/>
                <a:gd name="T4" fmla="*/ 2147483647 w 172"/>
                <a:gd name="T5" fmla="*/ 2147483647 h 223"/>
                <a:gd name="T6" fmla="*/ 2147483647 w 172"/>
                <a:gd name="T7" fmla="*/ 2147483647 h 223"/>
                <a:gd name="T8" fmla="*/ 2147483647 w 172"/>
                <a:gd name="T9" fmla="*/ 2147483647 h 223"/>
                <a:gd name="T10" fmla="*/ 2147483647 w 172"/>
                <a:gd name="T11" fmla="*/ 2147483647 h 223"/>
                <a:gd name="T12" fmla="*/ 0 w 172"/>
                <a:gd name="T13" fmla="*/ 2147483647 h 223"/>
                <a:gd name="T14" fmla="*/ 0 w 172"/>
                <a:gd name="T15" fmla="*/ 2147483647 h 223"/>
                <a:gd name="T16" fmla="*/ 2147483647 w 172"/>
                <a:gd name="T17" fmla="*/ 2147483647 h 223"/>
                <a:gd name="T18" fmla="*/ 2147483647 w 172"/>
                <a:gd name="T19" fmla="*/ 2147483647 h 223"/>
                <a:gd name="T20" fmla="*/ 2147483647 w 172"/>
                <a:gd name="T21" fmla="*/ 2147483647 h 223"/>
                <a:gd name="T22" fmla="*/ 2147483647 w 172"/>
                <a:gd name="T23" fmla="*/ 2147483647 h 223"/>
                <a:gd name="T24" fmla="*/ 2147483647 w 172"/>
                <a:gd name="T25" fmla="*/ 2147483647 h 223"/>
                <a:gd name="T26" fmla="*/ 2147483647 w 172"/>
                <a:gd name="T27" fmla="*/ 0 h 223"/>
                <a:gd name="T28" fmla="*/ 2147483647 w 172"/>
                <a:gd name="T29" fmla="*/ 0 h 223"/>
                <a:gd name="T30" fmla="*/ 2147483647 w 172"/>
                <a:gd name="T31" fmla="*/ 0 h 223"/>
                <a:gd name="T32" fmla="*/ 2147483647 w 172"/>
                <a:gd name="T33" fmla="*/ 0 h 223"/>
                <a:gd name="T34" fmla="*/ 2147483647 w 172"/>
                <a:gd name="T35" fmla="*/ 2147483647 h 223"/>
                <a:gd name="T36" fmla="*/ 2147483647 w 172"/>
                <a:gd name="T37" fmla="*/ 2147483647 h 223"/>
                <a:gd name="T38" fmla="*/ 2147483647 w 172"/>
                <a:gd name="T39" fmla="*/ 2147483647 h 223"/>
                <a:gd name="T40" fmla="*/ 2147483647 w 172"/>
                <a:gd name="T41" fmla="*/ 2147483647 h 223"/>
                <a:gd name="T42" fmla="*/ 2147483647 w 172"/>
                <a:gd name="T43" fmla="*/ 2147483647 h 223"/>
                <a:gd name="T44" fmla="*/ 2147483647 w 172"/>
                <a:gd name="T45" fmla="*/ 2147483647 h 223"/>
                <a:gd name="T46" fmla="*/ 2147483647 w 172"/>
                <a:gd name="T47" fmla="*/ 2147483647 h 223"/>
                <a:gd name="T48" fmla="*/ 2147483647 w 172"/>
                <a:gd name="T49" fmla="*/ 2147483647 h 223"/>
                <a:gd name="T50" fmla="*/ 2147483647 w 172"/>
                <a:gd name="T51" fmla="*/ 2147483647 h 223"/>
                <a:gd name="T52" fmla="*/ 2147483647 w 172"/>
                <a:gd name="T53" fmla="*/ 2147483647 h 223"/>
                <a:gd name="T54" fmla="*/ 2147483647 w 172"/>
                <a:gd name="T55" fmla="*/ 2147483647 h 223"/>
                <a:gd name="T56" fmla="*/ 2147483647 w 172"/>
                <a:gd name="T57" fmla="*/ 2147483647 h 223"/>
                <a:gd name="T58" fmla="*/ 2147483647 w 172"/>
                <a:gd name="T59" fmla="*/ 2147483647 h 223"/>
                <a:gd name="T60" fmla="*/ 2147483647 w 172"/>
                <a:gd name="T61" fmla="*/ 2147483647 h 223"/>
                <a:gd name="T62" fmla="*/ 2147483647 w 172"/>
                <a:gd name="T63" fmla="*/ 2147483647 h 223"/>
                <a:gd name="T64" fmla="*/ 2147483647 w 172"/>
                <a:gd name="T65" fmla="*/ 2147483647 h 223"/>
                <a:gd name="T66" fmla="*/ 2147483647 w 172"/>
                <a:gd name="T67" fmla="*/ 2147483647 h 223"/>
                <a:gd name="T68" fmla="*/ 2147483647 w 172"/>
                <a:gd name="T69" fmla="*/ 2147483647 h 223"/>
                <a:gd name="T70" fmla="*/ 2147483647 w 172"/>
                <a:gd name="T71" fmla="*/ 2147483647 h 223"/>
                <a:gd name="T72" fmla="*/ 2147483647 w 172"/>
                <a:gd name="T73" fmla="*/ 2147483647 h 223"/>
                <a:gd name="T74" fmla="*/ 2147483647 w 172"/>
                <a:gd name="T75" fmla="*/ 2147483647 h 223"/>
                <a:gd name="T76" fmla="*/ 2147483647 w 172"/>
                <a:gd name="T77" fmla="*/ 2147483647 h 223"/>
                <a:gd name="T78" fmla="*/ 2147483647 w 172"/>
                <a:gd name="T79" fmla="*/ 2147483647 h 223"/>
                <a:gd name="T80" fmla="*/ 2147483647 w 172"/>
                <a:gd name="T81" fmla="*/ 2147483647 h 223"/>
                <a:gd name="T82" fmla="*/ 2147483647 w 172"/>
                <a:gd name="T83" fmla="*/ 2147483647 h 223"/>
                <a:gd name="T84" fmla="*/ 2147483647 w 172"/>
                <a:gd name="T85" fmla="*/ 2147483647 h 223"/>
                <a:gd name="T86" fmla="*/ 2147483647 w 172"/>
                <a:gd name="T87" fmla="*/ 2147483647 h 223"/>
                <a:gd name="T88" fmla="*/ 2147483647 w 172"/>
                <a:gd name="T89" fmla="*/ 2147483647 h 2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2" h="223">
                  <a:moveTo>
                    <a:pt x="91" y="223"/>
                  </a:moveTo>
                  <a:lnTo>
                    <a:pt x="64" y="207"/>
                  </a:lnTo>
                  <a:lnTo>
                    <a:pt x="42" y="187"/>
                  </a:lnTo>
                  <a:lnTo>
                    <a:pt x="25" y="160"/>
                  </a:lnTo>
                  <a:lnTo>
                    <a:pt x="12" y="132"/>
                  </a:lnTo>
                  <a:lnTo>
                    <a:pt x="4" y="102"/>
                  </a:lnTo>
                  <a:lnTo>
                    <a:pt x="0" y="72"/>
                  </a:lnTo>
                  <a:lnTo>
                    <a:pt x="0" y="42"/>
                  </a:lnTo>
                  <a:lnTo>
                    <a:pt x="6" y="15"/>
                  </a:lnTo>
                  <a:lnTo>
                    <a:pt x="32" y="9"/>
                  </a:lnTo>
                  <a:lnTo>
                    <a:pt x="51" y="6"/>
                  </a:lnTo>
                  <a:lnTo>
                    <a:pt x="66" y="4"/>
                  </a:lnTo>
                  <a:lnTo>
                    <a:pt x="78" y="2"/>
                  </a:lnTo>
                  <a:lnTo>
                    <a:pt x="85" y="0"/>
                  </a:lnTo>
                  <a:lnTo>
                    <a:pt x="91" y="0"/>
                  </a:lnTo>
                  <a:lnTo>
                    <a:pt x="95" y="0"/>
                  </a:lnTo>
                  <a:lnTo>
                    <a:pt x="100" y="0"/>
                  </a:lnTo>
                  <a:lnTo>
                    <a:pt x="106" y="11"/>
                  </a:lnTo>
                  <a:lnTo>
                    <a:pt x="113" y="25"/>
                  </a:lnTo>
                  <a:lnTo>
                    <a:pt x="117" y="38"/>
                  </a:lnTo>
                  <a:lnTo>
                    <a:pt x="119" y="55"/>
                  </a:lnTo>
                  <a:lnTo>
                    <a:pt x="123" y="53"/>
                  </a:lnTo>
                  <a:lnTo>
                    <a:pt x="129" y="51"/>
                  </a:lnTo>
                  <a:lnTo>
                    <a:pt x="132" y="51"/>
                  </a:lnTo>
                  <a:lnTo>
                    <a:pt x="138" y="49"/>
                  </a:lnTo>
                  <a:lnTo>
                    <a:pt x="132" y="75"/>
                  </a:lnTo>
                  <a:lnTo>
                    <a:pt x="127" y="98"/>
                  </a:lnTo>
                  <a:lnTo>
                    <a:pt x="123" y="115"/>
                  </a:lnTo>
                  <a:lnTo>
                    <a:pt x="123" y="128"/>
                  </a:lnTo>
                  <a:lnTo>
                    <a:pt x="125" y="140"/>
                  </a:lnTo>
                  <a:lnTo>
                    <a:pt x="134" y="153"/>
                  </a:lnTo>
                  <a:lnTo>
                    <a:pt x="149" y="166"/>
                  </a:lnTo>
                  <a:lnTo>
                    <a:pt x="172" y="183"/>
                  </a:lnTo>
                  <a:lnTo>
                    <a:pt x="172" y="185"/>
                  </a:lnTo>
                  <a:lnTo>
                    <a:pt x="172" y="189"/>
                  </a:lnTo>
                  <a:lnTo>
                    <a:pt x="172" y="190"/>
                  </a:lnTo>
                  <a:lnTo>
                    <a:pt x="172" y="194"/>
                  </a:lnTo>
                  <a:lnTo>
                    <a:pt x="161" y="202"/>
                  </a:lnTo>
                  <a:lnTo>
                    <a:pt x="151" y="209"/>
                  </a:lnTo>
                  <a:lnTo>
                    <a:pt x="142" y="213"/>
                  </a:lnTo>
                  <a:lnTo>
                    <a:pt x="132" y="217"/>
                  </a:lnTo>
                  <a:lnTo>
                    <a:pt x="123" y="221"/>
                  </a:lnTo>
                  <a:lnTo>
                    <a:pt x="113" y="221"/>
                  </a:lnTo>
                  <a:lnTo>
                    <a:pt x="102" y="223"/>
                  </a:lnTo>
                  <a:lnTo>
                    <a:pt x="91" y="223"/>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23"/>
            <p:cNvSpPr>
              <a:spLocks/>
            </p:cNvSpPr>
            <p:nvPr/>
          </p:nvSpPr>
          <p:spPr bwMode="auto">
            <a:xfrm>
              <a:off x="4705350" y="5197475"/>
              <a:ext cx="17463" cy="12700"/>
            </a:xfrm>
            <a:custGeom>
              <a:avLst/>
              <a:gdLst>
                <a:gd name="T0" fmla="*/ 0 w 23"/>
                <a:gd name="T1" fmla="*/ 2147483647 h 15"/>
                <a:gd name="T2" fmla="*/ 2147483647 w 23"/>
                <a:gd name="T3" fmla="*/ 2147483647 h 15"/>
                <a:gd name="T4" fmla="*/ 2147483647 w 23"/>
                <a:gd name="T5" fmla="*/ 2147483647 h 15"/>
                <a:gd name="T6" fmla="*/ 2147483647 w 23"/>
                <a:gd name="T7" fmla="*/ 2147483647 h 15"/>
                <a:gd name="T8" fmla="*/ 2147483647 w 23"/>
                <a:gd name="T9" fmla="*/ 0 h 15"/>
                <a:gd name="T10" fmla="*/ 2147483647 w 23"/>
                <a:gd name="T11" fmla="*/ 2147483647 h 15"/>
                <a:gd name="T12" fmla="*/ 2147483647 w 23"/>
                <a:gd name="T13" fmla="*/ 2147483647 h 15"/>
                <a:gd name="T14" fmla="*/ 2147483647 w 23"/>
                <a:gd name="T15" fmla="*/ 2147483647 h 15"/>
                <a:gd name="T16" fmla="*/ 0 w 23"/>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5">
                  <a:moveTo>
                    <a:pt x="0" y="15"/>
                  </a:moveTo>
                  <a:lnTo>
                    <a:pt x="4" y="8"/>
                  </a:lnTo>
                  <a:lnTo>
                    <a:pt x="8" y="2"/>
                  </a:lnTo>
                  <a:lnTo>
                    <a:pt x="14" y="2"/>
                  </a:lnTo>
                  <a:lnTo>
                    <a:pt x="23" y="0"/>
                  </a:lnTo>
                  <a:lnTo>
                    <a:pt x="23" y="6"/>
                  </a:lnTo>
                  <a:lnTo>
                    <a:pt x="15" y="10"/>
                  </a:lnTo>
                  <a:lnTo>
                    <a:pt x="6" y="13"/>
                  </a:lnTo>
                  <a:lnTo>
                    <a:pt x="0" y="15"/>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24"/>
            <p:cNvSpPr>
              <a:spLocks/>
            </p:cNvSpPr>
            <p:nvPr/>
          </p:nvSpPr>
          <p:spPr bwMode="auto">
            <a:xfrm>
              <a:off x="4595813" y="5041900"/>
              <a:ext cx="130175" cy="155575"/>
            </a:xfrm>
            <a:custGeom>
              <a:avLst/>
              <a:gdLst>
                <a:gd name="T0" fmla="*/ 2147483647 w 164"/>
                <a:gd name="T1" fmla="*/ 2147483647 h 196"/>
                <a:gd name="T2" fmla="*/ 2147483647 w 164"/>
                <a:gd name="T3" fmla="*/ 2147483647 h 196"/>
                <a:gd name="T4" fmla="*/ 2147483647 w 164"/>
                <a:gd name="T5" fmla="*/ 2147483647 h 196"/>
                <a:gd name="T6" fmla="*/ 2147483647 w 164"/>
                <a:gd name="T7" fmla="*/ 2147483647 h 196"/>
                <a:gd name="T8" fmla="*/ 2147483647 w 164"/>
                <a:gd name="T9" fmla="*/ 2147483647 h 196"/>
                <a:gd name="T10" fmla="*/ 2147483647 w 164"/>
                <a:gd name="T11" fmla="*/ 2147483647 h 196"/>
                <a:gd name="T12" fmla="*/ 2147483647 w 164"/>
                <a:gd name="T13" fmla="*/ 2147483647 h 196"/>
                <a:gd name="T14" fmla="*/ 2147483647 w 164"/>
                <a:gd name="T15" fmla="*/ 2147483647 h 196"/>
                <a:gd name="T16" fmla="*/ 2147483647 w 164"/>
                <a:gd name="T17" fmla="*/ 2147483647 h 196"/>
                <a:gd name="T18" fmla="*/ 0 w 164"/>
                <a:gd name="T19" fmla="*/ 2147483647 h 196"/>
                <a:gd name="T20" fmla="*/ 2147483647 w 164"/>
                <a:gd name="T21" fmla="*/ 2147483647 h 196"/>
                <a:gd name="T22" fmla="*/ 2147483647 w 164"/>
                <a:gd name="T23" fmla="*/ 2147483647 h 196"/>
                <a:gd name="T24" fmla="*/ 2147483647 w 164"/>
                <a:gd name="T25" fmla="*/ 2147483647 h 196"/>
                <a:gd name="T26" fmla="*/ 2147483647 w 164"/>
                <a:gd name="T27" fmla="*/ 2147483647 h 196"/>
                <a:gd name="T28" fmla="*/ 2147483647 w 164"/>
                <a:gd name="T29" fmla="*/ 2147483647 h 196"/>
                <a:gd name="T30" fmla="*/ 2147483647 w 164"/>
                <a:gd name="T31" fmla="*/ 2147483647 h 196"/>
                <a:gd name="T32" fmla="*/ 2147483647 w 164"/>
                <a:gd name="T33" fmla="*/ 2147483647 h 196"/>
                <a:gd name="T34" fmla="*/ 2147483647 w 164"/>
                <a:gd name="T35" fmla="*/ 2147483647 h 196"/>
                <a:gd name="T36" fmla="*/ 2147483647 w 164"/>
                <a:gd name="T37" fmla="*/ 2147483647 h 196"/>
                <a:gd name="T38" fmla="*/ 2147483647 w 164"/>
                <a:gd name="T39" fmla="*/ 2147483647 h 196"/>
                <a:gd name="T40" fmla="*/ 2147483647 w 164"/>
                <a:gd name="T41" fmla="*/ 0 h 196"/>
                <a:gd name="T42" fmla="*/ 2147483647 w 164"/>
                <a:gd name="T43" fmla="*/ 2147483647 h 196"/>
                <a:gd name="T44" fmla="*/ 2147483647 w 164"/>
                <a:gd name="T45" fmla="*/ 2147483647 h 196"/>
                <a:gd name="T46" fmla="*/ 2147483647 w 164"/>
                <a:gd name="T47" fmla="*/ 2147483647 h 196"/>
                <a:gd name="T48" fmla="*/ 2147483647 w 164"/>
                <a:gd name="T49" fmla="*/ 2147483647 h 196"/>
                <a:gd name="T50" fmla="*/ 2147483647 w 164"/>
                <a:gd name="T51" fmla="*/ 2147483647 h 196"/>
                <a:gd name="T52" fmla="*/ 2147483647 w 164"/>
                <a:gd name="T53" fmla="*/ 2147483647 h 196"/>
                <a:gd name="T54" fmla="*/ 2147483647 w 164"/>
                <a:gd name="T55" fmla="*/ 2147483647 h 196"/>
                <a:gd name="T56" fmla="*/ 2147483647 w 164"/>
                <a:gd name="T57" fmla="*/ 2147483647 h 196"/>
                <a:gd name="T58" fmla="*/ 2147483647 w 164"/>
                <a:gd name="T59" fmla="*/ 2147483647 h 196"/>
                <a:gd name="T60" fmla="*/ 2147483647 w 164"/>
                <a:gd name="T61" fmla="*/ 2147483647 h 196"/>
                <a:gd name="T62" fmla="*/ 2147483647 w 164"/>
                <a:gd name="T63" fmla="*/ 2147483647 h 196"/>
                <a:gd name="T64" fmla="*/ 2147483647 w 164"/>
                <a:gd name="T65" fmla="*/ 2147483647 h 196"/>
                <a:gd name="T66" fmla="*/ 2147483647 w 164"/>
                <a:gd name="T67" fmla="*/ 2147483647 h 196"/>
                <a:gd name="T68" fmla="*/ 2147483647 w 164"/>
                <a:gd name="T69" fmla="*/ 2147483647 h 196"/>
                <a:gd name="T70" fmla="*/ 2147483647 w 164"/>
                <a:gd name="T71" fmla="*/ 2147483647 h 196"/>
                <a:gd name="T72" fmla="*/ 2147483647 w 164"/>
                <a:gd name="T73" fmla="*/ 2147483647 h 196"/>
                <a:gd name="T74" fmla="*/ 2147483647 w 164"/>
                <a:gd name="T75" fmla="*/ 2147483647 h 196"/>
                <a:gd name="T76" fmla="*/ 2147483647 w 164"/>
                <a:gd name="T77" fmla="*/ 2147483647 h 196"/>
                <a:gd name="T78" fmla="*/ 2147483647 w 164"/>
                <a:gd name="T79" fmla="*/ 2147483647 h 196"/>
                <a:gd name="T80" fmla="*/ 2147483647 w 164"/>
                <a:gd name="T81" fmla="*/ 2147483647 h 196"/>
                <a:gd name="T82" fmla="*/ 2147483647 w 164"/>
                <a:gd name="T83" fmla="*/ 2147483647 h 196"/>
                <a:gd name="T84" fmla="*/ 2147483647 w 164"/>
                <a:gd name="T85" fmla="*/ 2147483647 h 196"/>
                <a:gd name="T86" fmla="*/ 2147483647 w 164"/>
                <a:gd name="T87" fmla="*/ 2147483647 h 196"/>
                <a:gd name="T88" fmla="*/ 2147483647 w 164"/>
                <a:gd name="T89" fmla="*/ 2147483647 h 196"/>
                <a:gd name="T90" fmla="*/ 2147483647 w 164"/>
                <a:gd name="T91" fmla="*/ 2147483647 h 196"/>
                <a:gd name="T92" fmla="*/ 2147483647 w 164"/>
                <a:gd name="T93" fmla="*/ 2147483647 h 196"/>
                <a:gd name="T94" fmla="*/ 2147483647 w 164"/>
                <a:gd name="T95" fmla="*/ 2147483647 h 196"/>
                <a:gd name="T96" fmla="*/ 2147483647 w 164"/>
                <a:gd name="T97" fmla="*/ 2147483647 h 196"/>
                <a:gd name="T98" fmla="*/ 2147483647 w 164"/>
                <a:gd name="T99" fmla="*/ 2147483647 h 196"/>
                <a:gd name="T100" fmla="*/ 2147483647 w 164"/>
                <a:gd name="T101" fmla="*/ 2147483647 h 196"/>
                <a:gd name="T102" fmla="*/ 2147483647 w 164"/>
                <a:gd name="T103" fmla="*/ 2147483647 h 196"/>
                <a:gd name="T104" fmla="*/ 2147483647 w 164"/>
                <a:gd name="T105" fmla="*/ 214748364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 h="196">
                  <a:moveTo>
                    <a:pt x="88" y="196"/>
                  </a:moveTo>
                  <a:lnTo>
                    <a:pt x="73" y="187"/>
                  </a:lnTo>
                  <a:lnTo>
                    <a:pt x="62" y="175"/>
                  </a:lnTo>
                  <a:lnTo>
                    <a:pt x="49" y="164"/>
                  </a:lnTo>
                  <a:lnTo>
                    <a:pt x="37" y="151"/>
                  </a:lnTo>
                  <a:lnTo>
                    <a:pt x="28" y="138"/>
                  </a:lnTo>
                  <a:lnTo>
                    <a:pt x="19" y="125"/>
                  </a:lnTo>
                  <a:lnTo>
                    <a:pt x="9" y="111"/>
                  </a:lnTo>
                  <a:lnTo>
                    <a:pt x="2" y="98"/>
                  </a:lnTo>
                  <a:lnTo>
                    <a:pt x="0" y="74"/>
                  </a:lnTo>
                  <a:lnTo>
                    <a:pt x="2" y="51"/>
                  </a:lnTo>
                  <a:lnTo>
                    <a:pt x="3" y="28"/>
                  </a:lnTo>
                  <a:lnTo>
                    <a:pt x="7" y="4"/>
                  </a:lnTo>
                  <a:lnTo>
                    <a:pt x="22" y="4"/>
                  </a:lnTo>
                  <a:lnTo>
                    <a:pt x="37" y="4"/>
                  </a:lnTo>
                  <a:lnTo>
                    <a:pt x="53" y="4"/>
                  </a:lnTo>
                  <a:lnTo>
                    <a:pt x="70" y="4"/>
                  </a:lnTo>
                  <a:lnTo>
                    <a:pt x="85" y="4"/>
                  </a:lnTo>
                  <a:lnTo>
                    <a:pt x="102" y="4"/>
                  </a:lnTo>
                  <a:lnTo>
                    <a:pt x="117" y="2"/>
                  </a:lnTo>
                  <a:lnTo>
                    <a:pt x="134" y="0"/>
                  </a:lnTo>
                  <a:lnTo>
                    <a:pt x="134" y="19"/>
                  </a:lnTo>
                  <a:lnTo>
                    <a:pt x="130" y="38"/>
                  </a:lnTo>
                  <a:lnTo>
                    <a:pt x="126" y="59"/>
                  </a:lnTo>
                  <a:lnTo>
                    <a:pt x="120" y="81"/>
                  </a:lnTo>
                  <a:lnTo>
                    <a:pt x="109" y="92"/>
                  </a:lnTo>
                  <a:lnTo>
                    <a:pt x="103" y="98"/>
                  </a:lnTo>
                  <a:lnTo>
                    <a:pt x="102" y="104"/>
                  </a:lnTo>
                  <a:lnTo>
                    <a:pt x="100" y="108"/>
                  </a:lnTo>
                  <a:lnTo>
                    <a:pt x="107" y="111"/>
                  </a:lnTo>
                  <a:lnTo>
                    <a:pt x="113" y="113"/>
                  </a:lnTo>
                  <a:lnTo>
                    <a:pt x="119" y="117"/>
                  </a:lnTo>
                  <a:lnTo>
                    <a:pt x="126" y="121"/>
                  </a:lnTo>
                  <a:lnTo>
                    <a:pt x="128" y="128"/>
                  </a:lnTo>
                  <a:lnTo>
                    <a:pt x="128" y="134"/>
                  </a:lnTo>
                  <a:lnTo>
                    <a:pt x="128" y="142"/>
                  </a:lnTo>
                  <a:lnTo>
                    <a:pt x="128" y="153"/>
                  </a:lnTo>
                  <a:lnTo>
                    <a:pt x="136" y="155"/>
                  </a:lnTo>
                  <a:lnTo>
                    <a:pt x="143" y="157"/>
                  </a:lnTo>
                  <a:lnTo>
                    <a:pt x="152" y="157"/>
                  </a:lnTo>
                  <a:lnTo>
                    <a:pt x="162" y="157"/>
                  </a:lnTo>
                  <a:lnTo>
                    <a:pt x="162" y="160"/>
                  </a:lnTo>
                  <a:lnTo>
                    <a:pt x="162" y="164"/>
                  </a:lnTo>
                  <a:lnTo>
                    <a:pt x="162" y="168"/>
                  </a:lnTo>
                  <a:lnTo>
                    <a:pt x="164" y="172"/>
                  </a:lnTo>
                  <a:lnTo>
                    <a:pt x="152" y="177"/>
                  </a:lnTo>
                  <a:lnTo>
                    <a:pt x="143" y="181"/>
                  </a:lnTo>
                  <a:lnTo>
                    <a:pt x="136" y="187"/>
                  </a:lnTo>
                  <a:lnTo>
                    <a:pt x="126" y="189"/>
                  </a:lnTo>
                  <a:lnTo>
                    <a:pt x="117" y="192"/>
                  </a:lnTo>
                  <a:lnTo>
                    <a:pt x="109" y="194"/>
                  </a:lnTo>
                  <a:lnTo>
                    <a:pt x="100" y="196"/>
                  </a:lnTo>
                  <a:lnTo>
                    <a:pt x="88" y="196"/>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25"/>
            <p:cNvSpPr>
              <a:spLocks/>
            </p:cNvSpPr>
            <p:nvPr/>
          </p:nvSpPr>
          <p:spPr bwMode="auto">
            <a:xfrm>
              <a:off x="4699000" y="5035550"/>
              <a:ext cx="28575" cy="115888"/>
            </a:xfrm>
            <a:custGeom>
              <a:avLst/>
              <a:gdLst>
                <a:gd name="T0" fmla="*/ 2147483647 w 36"/>
                <a:gd name="T1" fmla="*/ 2147483647 h 145"/>
                <a:gd name="T2" fmla="*/ 2147483647 w 36"/>
                <a:gd name="T3" fmla="*/ 2147483647 h 145"/>
                <a:gd name="T4" fmla="*/ 2147483647 w 36"/>
                <a:gd name="T5" fmla="*/ 2147483647 h 145"/>
                <a:gd name="T6" fmla="*/ 2147483647 w 36"/>
                <a:gd name="T7" fmla="*/ 2147483647 h 145"/>
                <a:gd name="T8" fmla="*/ 0 w 36"/>
                <a:gd name="T9" fmla="*/ 2147483647 h 145"/>
                <a:gd name="T10" fmla="*/ 2147483647 w 36"/>
                <a:gd name="T11" fmla="*/ 2147483647 h 145"/>
                <a:gd name="T12" fmla="*/ 2147483647 w 36"/>
                <a:gd name="T13" fmla="*/ 2147483647 h 145"/>
                <a:gd name="T14" fmla="*/ 2147483647 w 36"/>
                <a:gd name="T15" fmla="*/ 2147483647 h 145"/>
                <a:gd name="T16" fmla="*/ 2147483647 w 36"/>
                <a:gd name="T17" fmla="*/ 0 h 145"/>
                <a:gd name="T18" fmla="*/ 2147483647 w 36"/>
                <a:gd name="T19" fmla="*/ 0 h 145"/>
                <a:gd name="T20" fmla="*/ 2147483647 w 36"/>
                <a:gd name="T21" fmla="*/ 0 h 145"/>
                <a:gd name="T22" fmla="*/ 2147483647 w 36"/>
                <a:gd name="T23" fmla="*/ 0 h 145"/>
                <a:gd name="T24" fmla="*/ 2147483647 w 36"/>
                <a:gd name="T25" fmla="*/ 0 h 145"/>
                <a:gd name="T26" fmla="*/ 2147483647 w 36"/>
                <a:gd name="T27" fmla="*/ 2147483647 h 145"/>
                <a:gd name="T28" fmla="*/ 2147483647 w 36"/>
                <a:gd name="T29" fmla="*/ 2147483647 h 145"/>
                <a:gd name="T30" fmla="*/ 2147483647 w 36"/>
                <a:gd name="T31" fmla="*/ 2147483647 h 145"/>
                <a:gd name="T32" fmla="*/ 2147483647 w 36"/>
                <a:gd name="T33" fmla="*/ 2147483647 h 145"/>
                <a:gd name="T34" fmla="*/ 2147483647 w 36"/>
                <a:gd name="T35" fmla="*/ 2147483647 h 145"/>
                <a:gd name="T36" fmla="*/ 2147483647 w 36"/>
                <a:gd name="T37" fmla="*/ 2147483647 h 145"/>
                <a:gd name="T38" fmla="*/ 2147483647 w 36"/>
                <a:gd name="T39" fmla="*/ 2147483647 h 145"/>
                <a:gd name="T40" fmla="*/ 2147483647 w 36"/>
                <a:gd name="T41" fmla="*/ 2147483647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145">
                  <a:moveTo>
                    <a:pt x="21" y="143"/>
                  </a:moveTo>
                  <a:lnTo>
                    <a:pt x="17" y="132"/>
                  </a:lnTo>
                  <a:lnTo>
                    <a:pt x="11" y="122"/>
                  </a:lnTo>
                  <a:lnTo>
                    <a:pt x="6" y="116"/>
                  </a:lnTo>
                  <a:lnTo>
                    <a:pt x="0" y="111"/>
                  </a:lnTo>
                  <a:lnTo>
                    <a:pt x="7" y="83"/>
                  </a:lnTo>
                  <a:lnTo>
                    <a:pt x="15" y="54"/>
                  </a:lnTo>
                  <a:lnTo>
                    <a:pt x="22" y="28"/>
                  </a:lnTo>
                  <a:lnTo>
                    <a:pt x="28" y="0"/>
                  </a:lnTo>
                  <a:lnTo>
                    <a:pt x="30" y="0"/>
                  </a:lnTo>
                  <a:lnTo>
                    <a:pt x="32" y="0"/>
                  </a:lnTo>
                  <a:lnTo>
                    <a:pt x="34" y="0"/>
                  </a:lnTo>
                  <a:lnTo>
                    <a:pt x="36" y="0"/>
                  </a:lnTo>
                  <a:lnTo>
                    <a:pt x="36" y="39"/>
                  </a:lnTo>
                  <a:lnTo>
                    <a:pt x="36" y="69"/>
                  </a:lnTo>
                  <a:lnTo>
                    <a:pt x="34" y="99"/>
                  </a:lnTo>
                  <a:lnTo>
                    <a:pt x="32" y="145"/>
                  </a:lnTo>
                  <a:lnTo>
                    <a:pt x="30" y="143"/>
                  </a:lnTo>
                  <a:lnTo>
                    <a:pt x="26" y="143"/>
                  </a:lnTo>
                  <a:lnTo>
                    <a:pt x="24" y="143"/>
                  </a:lnTo>
                  <a:lnTo>
                    <a:pt x="21" y="14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26"/>
            <p:cNvSpPr>
              <a:spLocks/>
            </p:cNvSpPr>
            <p:nvPr/>
          </p:nvSpPr>
          <p:spPr bwMode="auto">
            <a:xfrm>
              <a:off x="3605213" y="4975225"/>
              <a:ext cx="33338" cy="115888"/>
            </a:xfrm>
            <a:custGeom>
              <a:avLst/>
              <a:gdLst>
                <a:gd name="T0" fmla="*/ 2147483647 w 44"/>
                <a:gd name="T1" fmla="*/ 2147483647 h 147"/>
                <a:gd name="T2" fmla="*/ 2147483647 w 44"/>
                <a:gd name="T3" fmla="*/ 2147483647 h 147"/>
                <a:gd name="T4" fmla="*/ 0 w 44"/>
                <a:gd name="T5" fmla="*/ 2147483647 h 147"/>
                <a:gd name="T6" fmla="*/ 2147483647 w 44"/>
                <a:gd name="T7" fmla="*/ 2147483647 h 147"/>
                <a:gd name="T8" fmla="*/ 2147483647 w 44"/>
                <a:gd name="T9" fmla="*/ 2147483647 h 147"/>
                <a:gd name="T10" fmla="*/ 2147483647 w 44"/>
                <a:gd name="T11" fmla="*/ 2147483647 h 147"/>
                <a:gd name="T12" fmla="*/ 2147483647 w 44"/>
                <a:gd name="T13" fmla="*/ 2147483647 h 147"/>
                <a:gd name="T14" fmla="*/ 2147483647 w 44"/>
                <a:gd name="T15" fmla="*/ 2147483647 h 147"/>
                <a:gd name="T16" fmla="*/ 2147483647 w 44"/>
                <a:gd name="T17" fmla="*/ 0 h 147"/>
                <a:gd name="T18" fmla="*/ 2147483647 w 44"/>
                <a:gd name="T19" fmla="*/ 2147483647 h 147"/>
                <a:gd name="T20" fmla="*/ 2147483647 w 44"/>
                <a:gd name="T21" fmla="*/ 2147483647 h 147"/>
                <a:gd name="T22" fmla="*/ 2147483647 w 44"/>
                <a:gd name="T23" fmla="*/ 2147483647 h 147"/>
                <a:gd name="T24" fmla="*/ 2147483647 w 44"/>
                <a:gd name="T25" fmla="*/ 2147483647 h 147"/>
                <a:gd name="T26" fmla="*/ 2147483647 w 44"/>
                <a:gd name="T27" fmla="*/ 2147483647 h 147"/>
                <a:gd name="T28" fmla="*/ 2147483647 w 44"/>
                <a:gd name="T29" fmla="*/ 2147483647 h 147"/>
                <a:gd name="T30" fmla="*/ 2147483647 w 44"/>
                <a:gd name="T31" fmla="*/ 2147483647 h 147"/>
                <a:gd name="T32" fmla="*/ 2147483647 w 44"/>
                <a:gd name="T33" fmla="*/ 214748364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47">
                  <a:moveTo>
                    <a:pt x="17" y="147"/>
                  </a:moveTo>
                  <a:lnTo>
                    <a:pt x="6" y="127"/>
                  </a:lnTo>
                  <a:lnTo>
                    <a:pt x="0" y="113"/>
                  </a:lnTo>
                  <a:lnTo>
                    <a:pt x="2" y="102"/>
                  </a:lnTo>
                  <a:lnTo>
                    <a:pt x="13" y="85"/>
                  </a:lnTo>
                  <a:lnTo>
                    <a:pt x="11" y="57"/>
                  </a:lnTo>
                  <a:lnTo>
                    <a:pt x="10" y="32"/>
                  </a:lnTo>
                  <a:lnTo>
                    <a:pt x="17" y="12"/>
                  </a:lnTo>
                  <a:lnTo>
                    <a:pt x="38" y="0"/>
                  </a:lnTo>
                  <a:lnTo>
                    <a:pt x="42" y="36"/>
                  </a:lnTo>
                  <a:lnTo>
                    <a:pt x="44" y="72"/>
                  </a:lnTo>
                  <a:lnTo>
                    <a:pt x="40" y="110"/>
                  </a:lnTo>
                  <a:lnTo>
                    <a:pt x="28" y="147"/>
                  </a:lnTo>
                  <a:lnTo>
                    <a:pt x="27" y="147"/>
                  </a:lnTo>
                  <a:lnTo>
                    <a:pt x="23" y="147"/>
                  </a:lnTo>
                  <a:lnTo>
                    <a:pt x="21" y="147"/>
                  </a:lnTo>
                  <a:lnTo>
                    <a:pt x="17" y="14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28"/>
            <p:cNvSpPr>
              <a:spLocks/>
            </p:cNvSpPr>
            <p:nvPr/>
          </p:nvSpPr>
          <p:spPr bwMode="auto">
            <a:xfrm>
              <a:off x="3489325" y="5000625"/>
              <a:ext cx="109538" cy="63500"/>
            </a:xfrm>
            <a:custGeom>
              <a:avLst/>
              <a:gdLst>
                <a:gd name="T0" fmla="*/ 2147483647 w 138"/>
                <a:gd name="T1" fmla="*/ 2147483647 h 81"/>
                <a:gd name="T2" fmla="*/ 2147483647 w 138"/>
                <a:gd name="T3" fmla="*/ 2147483647 h 81"/>
                <a:gd name="T4" fmla="*/ 2147483647 w 138"/>
                <a:gd name="T5" fmla="*/ 2147483647 h 81"/>
                <a:gd name="T6" fmla="*/ 2147483647 w 138"/>
                <a:gd name="T7" fmla="*/ 2147483647 h 81"/>
                <a:gd name="T8" fmla="*/ 2147483647 w 138"/>
                <a:gd name="T9" fmla="*/ 2147483647 h 81"/>
                <a:gd name="T10" fmla="*/ 2147483647 w 138"/>
                <a:gd name="T11" fmla="*/ 2147483647 h 81"/>
                <a:gd name="T12" fmla="*/ 0 w 138"/>
                <a:gd name="T13" fmla="*/ 2147483647 h 81"/>
                <a:gd name="T14" fmla="*/ 2147483647 w 138"/>
                <a:gd name="T15" fmla="*/ 2147483647 h 81"/>
                <a:gd name="T16" fmla="*/ 2147483647 w 138"/>
                <a:gd name="T17" fmla="*/ 0 h 81"/>
                <a:gd name="T18" fmla="*/ 2147483647 w 138"/>
                <a:gd name="T19" fmla="*/ 0 h 81"/>
                <a:gd name="T20" fmla="*/ 2147483647 w 138"/>
                <a:gd name="T21" fmla="*/ 2147483647 h 81"/>
                <a:gd name="T22" fmla="*/ 2147483647 w 138"/>
                <a:gd name="T23" fmla="*/ 2147483647 h 81"/>
                <a:gd name="T24" fmla="*/ 2147483647 w 138"/>
                <a:gd name="T25" fmla="*/ 2147483647 h 81"/>
                <a:gd name="T26" fmla="*/ 2147483647 w 138"/>
                <a:gd name="T27" fmla="*/ 2147483647 h 81"/>
                <a:gd name="T28" fmla="*/ 2147483647 w 138"/>
                <a:gd name="T29" fmla="*/ 2147483647 h 81"/>
                <a:gd name="T30" fmla="*/ 2147483647 w 138"/>
                <a:gd name="T31" fmla="*/ 2147483647 h 81"/>
                <a:gd name="T32" fmla="*/ 2147483647 w 138"/>
                <a:gd name="T33" fmla="*/ 2147483647 h 81"/>
                <a:gd name="T34" fmla="*/ 2147483647 w 138"/>
                <a:gd name="T35" fmla="*/ 2147483647 h 81"/>
                <a:gd name="T36" fmla="*/ 2147483647 w 138"/>
                <a:gd name="T37" fmla="*/ 2147483647 h 81"/>
                <a:gd name="T38" fmla="*/ 2147483647 w 138"/>
                <a:gd name="T39" fmla="*/ 2147483647 h 81"/>
                <a:gd name="T40" fmla="*/ 2147483647 w 138"/>
                <a:gd name="T41" fmla="*/ 2147483647 h 81"/>
                <a:gd name="T42" fmla="*/ 2147483647 w 138"/>
                <a:gd name="T43" fmla="*/ 2147483647 h 81"/>
                <a:gd name="T44" fmla="*/ 2147483647 w 138"/>
                <a:gd name="T45" fmla="*/ 2147483647 h 81"/>
                <a:gd name="T46" fmla="*/ 2147483647 w 138"/>
                <a:gd name="T47" fmla="*/ 2147483647 h 81"/>
                <a:gd name="T48" fmla="*/ 2147483647 w 138"/>
                <a:gd name="T49" fmla="*/ 2147483647 h 81"/>
                <a:gd name="T50" fmla="*/ 2147483647 w 138"/>
                <a:gd name="T51" fmla="*/ 2147483647 h 81"/>
                <a:gd name="T52" fmla="*/ 2147483647 w 138"/>
                <a:gd name="T53" fmla="*/ 2147483647 h 81"/>
                <a:gd name="T54" fmla="*/ 2147483647 w 138"/>
                <a:gd name="T55" fmla="*/ 2147483647 h 81"/>
                <a:gd name="T56" fmla="*/ 2147483647 w 138"/>
                <a:gd name="T57" fmla="*/ 2147483647 h 81"/>
                <a:gd name="T58" fmla="*/ 2147483647 w 138"/>
                <a:gd name="T59" fmla="*/ 2147483647 h 81"/>
                <a:gd name="T60" fmla="*/ 2147483647 w 138"/>
                <a:gd name="T61" fmla="*/ 2147483647 h 81"/>
                <a:gd name="T62" fmla="*/ 2147483647 w 138"/>
                <a:gd name="T63" fmla="*/ 2147483647 h 81"/>
                <a:gd name="T64" fmla="*/ 2147483647 w 138"/>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81">
                  <a:moveTo>
                    <a:pt x="24" y="81"/>
                  </a:moveTo>
                  <a:lnTo>
                    <a:pt x="21" y="81"/>
                  </a:lnTo>
                  <a:lnTo>
                    <a:pt x="19" y="79"/>
                  </a:lnTo>
                  <a:lnTo>
                    <a:pt x="15" y="79"/>
                  </a:lnTo>
                  <a:lnTo>
                    <a:pt x="11" y="79"/>
                  </a:lnTo>
                  <a:lnTo>
                    <a:pt x="4" y="57"/>
                  </a:lnTo>
                  <a:lnTo>
                    <a:pt x="0" y="38"/>
                  </a:lnTo>
                  <a:lnTo>
                    <a:pt x="2" y="19"/>
                  </a:lnTo>
                  <a:lnTo>
                    <a:pt x="4" y="0"/>
                  </a:lnTo>
                  <a:lnTo>
                    <a:pt x="13" y="0"/>
                  </a:lnTo>
                  <a:lnTo>
                    <a:pt x="23" y="4"/>
                  </a:lnTo>
                  <a:lnTo>
                    <a:pt x="32" y="6"/>
                  </a:lnTo>
                  <a:lnTo>
                    <a:pt x="45" y="10"/>
                  </a:lnTo>
                  <a:lnTo>
                    <a:pt x="53" y="10"/>
                  </a:lnTo>
                  <a:lnTo>
                    <a:pt x="60" y="10"/>
                  </a:lnTo>
                  <a:lnTo>
                    <a:pt x="68" y="10"/>
                  </a:lnTo>
                  <a:lnTo>
                    <a:pt x="75" y="8"/>
                  </a:lnTo>
                  <a:lnTo>
                    <a:pt x="85" y="8"/>
                  </a:lnTo>
                  <a:lnTo>
                    <a:pt x="96" y="6"/>
                  </a:lnTo>
                  <a:lnTo>
                    <a:pt x="113" y="4"/>
                  </a:lnTo>
                  <a:lnTo>
                    <a:pt x="134" y="2"/>
                  </a:lnTo>
                  <a:lnTo>
                    <a:pt x="138" y="23"/>
                  </a:lnTo>
                  <a:lnTo>
                    <a:pt x="138" y="40"/>
                  </a:lnTo>
                  <a:lnTo>
                    <a:pt x="132" y="51"/>
                  </a:lnTo>
                  <a:lnTo>
                    <a:pt x="124" y="59"/>
                  </a:lnTo>
                  <a:lnTo>
                    <a:pt x="113" y="66"/>
                  </a:lnTo>
                  <a:lnTo>
                    <a:pt x="98" y="70"/>
                  </a:lnTo>
                  <a:lnTo>
                    <a:pt x="81" y="76"/>
                  </a:lnTo>
                  <a:lnTo>
                    <a:pt x="60" y="81"/>
                  </a:lnTo>
                  <a:lnTo>
                    <a:pt x="51" y="81"/>
                  </a:lnTo>
                  <a:lnTo>
                    <a:pt x="43" y="81"/>
                  </a:lnTo>
                  <a:lnTo>
                    <a:pt x="34" y="81"/>
                  </a:lnTo>
                  <a:lnTo>
                    <a:pt x="24" y="81"/>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29"/>
            <p:cNvSpPr>
              <a:spLocks/>
            </p:cNvSpPr>
            <p:nvPr/>
          </p:nvSpPr>
          <p:spPr bwMode="auto">
            <a:xfrm>
              <a:off x="4325938" y="4318000"/>
              <a:ext cx="441325" cy="730250"/>
            </a:xfrm>
            <a:custGeom>
              <a:avLst/>
              <a:gdLst>
                <a:gd name="T0" fmla="*/ 2147483647 w 557"/>
                <a:gd name="T1" fmla="*/ 2147483647 h 920"/>
                <a:gd name="T2" fmla="*/ 2147483647 w 557"/>
                <a:gd name="T3" fmla="*/ 2147483647 h 920"/>
                <a:gd name="T4" fmla="*/ 2147483647 w 557"/>
                <a:gd name="T5" fmla="*/ 2147483647 h 920"/>
                <a:gd name="T6" fmla="*/ 2147483647 w 557"/>
                <a:gd name="T7" fmla="*/ 2147483647 h 920"/>
                <a:gd name="T8" fmla="*/ 2147483647 w 557"/>
                <a:gd name="T9" fmla="*/ 2147483647 h 920"/>
                <a:gd name="T10" fmla="*/ 2147483647 w 557"/>
                <a:gd name="T11" fmla="*/ 2147483647 h 920"/>
                <a:gd name="T12" fmla="*/ 2147483647 w 557"/>
                <a:gd name="T13" fmla="*/ 2147483647 h 920"/>
                <a:gd name="T14" fmla="*/ 2147483647 w 557"/>
                <a:gd name="T15" fmla="*/ 2147483647 h 920"/>
                <a:gd name="T16" fmla="*/ 2147483647 w 557"/>
                <a:gd name="T17" fmla="*/ 2147483647 h 920"/>
                <a:gd name="T18" fmla="*/ 2147483647 w 557"/>
                <a:gd name="T19" fmla="*/ 2147483647 h 920"/>
                <a:gd name="T20" fmla="*/ 2147483647 w 557"/>
                <a:gd name="T21" fmla="*/ 2147483647 h 920"/>
                <a:gd name="T22" fmla="*/ 2147483647 w 557"/>
                <a:gd name="T23" fmla="*/ 2147483647 h 920"/>
                <a:gd name="T24" fmla="*/ 2147483647 w 557"/>
                <a:gd name="T25" fmla="*/ 2147483647 h 920"/>
                <a:gd name="T26" fmla="*/ 2147483647 w 557"/>
                <a:gd name="T27" fmla="*/ 2147483647 h 920"/>
                <a:gd name="T28" fmla="*/ 2147483647 w 557"/>
                <a:gd name="T29" fmla="*/ 2147483647 h 920"/>
                <a:gd name="T30" fmla="*/ 2147483647 w 557"/>
                <a:gd name="T31" fmla="*/ 2147483647 h 920"/>
                <a:gd name="T32" fmla="*/ 2147483647 w 557"/>
                <a:gd name="T33" fmla="*/ 2147483647 h 920"/>
                <a:gd name="T34" fmla="*/ 2147483647 w 557"/>
                <a:gd name="T35" fmla="*/ 2147483647 h 920"/>
                <a:gd name="T36" fmla="*/ 2147483647 w 557"/>
                <a:gd name="T37" fmla="*/ 2147483647 h 920"/>
                <a:gd name="T38" fmla="*/ 2147483647 w 557"/>
                <a:gd name="T39" fmla="*/ 2147483647 h 920"/>
                <a:gd name="T40" fmla="*/ 2147483647 w 557"/>
                <a:gd name="T41" fmla="*/ 2147483647 h 920"/>
                <a:gd name="T42" fmla="*/ 2147483647 w 557"/>
                <a:gd name="T43" fmla="*/ 2147483647 h 920"/>
                <a:gd name="T44" fmla="*/ 2147483647 w 557"/>
                <a:gd name="T45" fmla="*/ 2147483647 h 920"/>
                <a:gd name="T46" fmla="*/ 2147483647 w 557"/>
                <a:gd name="T47" fmla="*/ 2147483647 h 920"/>
                <a:gd name="T48" fmla="*/ 2147483647 w 557"/>
                <a:gd name="T49" fmla="*/ 2147483647 h 920"/>
                <a:gd name="T50" fmla="*/ 2147483647 w 557"/>
                <a:gd name="T51" fmla="*/ 2147483647 h 920"/>
                <a:gd name="T52" fmla="*/ 2147483647 w 557"/>
                <a:gd name="T53" fmla="*/ 2147483647 h 920"/>
                <a:gd name="T54" fmla="*/ 2147483647 w 557"/>
                <a:gd name="T55" fmla="*/ 2147483647 h 920"/>
                <a:gd name="T56" fmla="*/ 2147483647 w 557"/>
                <a:gd name="T57" fmla="*/ 2147483647 h 920"/>
                <a:gd name="T58" fmla="*/ 2147483647 w 557"/>
                <a:gd name="T59" fmla="*/ 2147483647 h 920"/>
                <a:gd name="T60" fmla="*/ 2147483647 w 557"/>
                <a:gd name="T61" fmla="*/ 2147483647 h 920"/>
                <a:gd name="T62" fmla="*/ 2147483647 w 557"/>
                <a:gd name="T63" fmla="*/ 2147483647 h 920"/>
                <a:gd name="T64" fmla="*/ 2147483647 w 557"/>
                <a:gd name="T65" fmla="*/ 2147483647 h 920"/>
                <a:gd name="T66" fmla="*/ 2147483647 w 557"/>
                <a:gd name="T67" fmla="*/ 2147483647 h 920"/>
                <a:gd name="T68" fmla="*/ 2147483647 w 557"/>
                <a:gd name="T69" fmla="*/ 2147483647 h 920"/>
                <a:gd name="T70" fmla="*/ 2147483647 w 557"/>
                <a:gd name="T71" fmla="*/ 2147483647 h 920"/>
                <a:gd name="T72" fmla="*/ 2147483647 w 557"/>
                <a:gd name="T73" fmla="*/ 2147483647 h 920"/>
                <a:gd name="T74" fmla="*/ 2147483647 w 557"/>
                <a:gd name="T75" fmla="*/ 2147483647 h 920"/>
                <a:gd name="T76" fmla="*/ 2147483647 w 557"/>
                <a:gd name="T77" fmla="*/ 2147483647 h 920"/>
                <a:gd name="T78" fmla="*/ 2147483647 w 557"/>
                <a:gd name="T79" fmla="*/ 2147483647 h 920"/>
                <a:gd name="T80" fmla="*/ 2147483647 w 557"/>
                <a:gd name="T81" fmla="*/ 2147483647 h 920"/>
                <a:gd name="T82" fmla="*/ 2147483647 w 557"/>
                <a:gd name="T83" fmla="*/ 2147483647 h 920"/>
                <a:gd name="T84" fmla="*/ 2147483647 w 557"/>
                <a:gd name="T85" fmla="*/ 2147483647 h 920"/>
                <a:gd name="T86" fmla="*/ 2147483647 w 557"/>
                <a:gd name="T87" fmla="*/ 2147483647 h 920"/>
                <a:gd name="T88" fmla="*/ 2147483647 w 557"/>
                <a:gd name="T89" fmla="*/ 2147483647 h 920"/>
                <a:gd name="T90" fmla="*/ 2147483647 w 557"/>
                <a:gd name="T91" fmla="*/ 2147483647 h 920"/>
                <a:gd name="T92" fmla="*/ 2147483647 w 557"/>
                <a:gd name="T93" fmla="*/ 2147483647 h 920"/>
                <a:gd name="T94" fmla="*/ 2147483647 w 557"/>
                <a:gd name="T95" fmla="*/ 2147483647 h 920"/>
                <a:gd name="T96" fmla="*/ 2147483647 w 557"/>
                <a:gd name="T97" fmla="*/ 2147483647 h 920"/>
                <a:gd name="T98" fmla="*/ 2147483647 w 557"/>
                <a:gd name="T99" fmla="*/ 2147483647 h 920"/>
                <a:gd name="T100" fmla="*/ 2147483647 w 557"/>
                <a:gd name="T101" fmla="*/ 2147483647 h 920"/>
                <a:gd name="T102" fmla="*/ 2147483647 w 557"/>
                <a:gd name="T103" fmla="*/ 2147483647 h 920"/>
                <a:gd name="T104" fmla="*/ 2147483647 w 557"/>
                <a:gd name="T105" fmla="*/ 2147483647 h 920"/>
                <a:gd name="T106" fmla="*/ 2147483647 w 557"/>
                <a:gd name="T107" fmla="*/ 2147483647 h 920"/>
                <a:gd name="T108" fmla="*/ 2147483647 w 557"/>
                <a:gd name="T109" fmla="*/ 2147483647 h 920"/>
                <a:gd name="T110" fmla="*/ 2147483647 w 557"/>
                <a:gd name="T111" fmla="*/ 2147483647 h 920"/>
                <a:gd name="T112" fmla="*/ 2147483647 w 557"/>
                <a:gd name="T113" fmla="*/ 2147483647 h 920"/>
                <a:gd name="T114" fmla="*/ 2147483647 w 557"/>
                <a:gd name="T115" fmla="*/ 2147483647 h 920"/>
                <a:gd name="T116" fmla="*/ 2147483647 w 557"/>
                <a:gd name="T117" fmla="*/ 2147483647 h 9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7" h="920">
                  <a:moveTo>
                    <a:pt x="185" y="920"/>
                  </a:moveTo>
                  <a:lnTo>
                    <a:pt x="157" y="916"/>
                  </a:lnTo>
                  <a:lnTo>
                    <a:pt x="130" y="912"/>
                  </a:lnTo>
                  <a:lnTo>
                    <a:pt x="108" y="908"/>
                  </a:lnTo>
                  <a:lnTo>
                    <a:pt x="85" y="903"/>
                  </a:lnTo>
                  <a:lnTo>
                    <a:pt x="64" y="895"/>
                  </a:lnTo>
                  <a:lnTo>
                    <a:pt x="44" y="888"/>
                  </a:lnTo>
                  <a:lnTo>
                    <a:pt x="23" y="876"/>
                  </a:lnTo>
                  <a:lnTo>
                    <a:pt x="0" y="865"/>
                  </a:lnTo>
                  <a:lnTo>
                    <a:pt x="4" y="803"/>
                  </a:lnTo>
                  <a:lnTo>
                    <a:pt x="10" y="739"/>
                  </a:lnTo>
                  <a:lnTo>
                    <a:pt x="21" y="675"/>
                  </a:lnTo>
                  <a:lnTo>
                    <a:pt x="34" y="612"/>
                  </a:lnTo>
                  <a:lnTo>
                    <a:pt x="45" y="548"/>
                  </a:lnTo>
                  <a:lnTo>
                    <a:pt x="57" y="484"/>
                  </a:lnTo>
                  <a:lnTo>
                    <a:pt x="62" y="422"/>
                  </a:lnTo>
                  <a:lnTo>
                    <a:pt x="66" y="360"/>
                  </a:lnTo>
                  <a:lnTo>
                    <a:pt x="49" y="328"/>
                  </a:lnTo>
                  <a:lnTo>
                    <a:pt x="42" y="299"/>
                  </a:lnTo>
                  <a:lnTo>
                    <a:pt x="42" y="271"/>
                  </a:lnTo>
                  <a:lnTo>
                    <a:pt x="44" y="245"/>
                  </a:lnTo>
                  <a:lnTo>
                    <a:pt x="49" y="218"/>
                  </a:lnTo>
                  <a:lnTo>
                    <a:pt x="57" y="190"/>
                  </a:lnTo>
                  <a:lnTo>
                    <a:pt x="62" y="162"/>
                  </a:lnTo>
                  <a:lnTo>
                    <a:pt x="64" y="132"/>
                  </a:lnTo>
                  <a:lnTo>
                    <a:pt x="68" y="111"/>
                  </a:lnTo>
                  <a:lnTo>
                    <a:pt x="72" y="90"/>
                  </a:lnTo>
                  <a:lnTo>
                    <a:pt x="74" y="69"/>
                  </a:lnTo>
                  <a:lnTo>
                    <a:pt x="79" y="50"/>
                  </a:lnTo>
                  <a:lnTo>
                    <a:pt x="85" y="35"/>
                  </a:lnTo>
                  <a:lnTo>
                    <a:pt x="95" y="20"/>
                  </a:lnTo>
                  <a:lnTo>
                    <a:pt x="110" y="13"/>
                  </a:lnTo>
                  <a:lnTo>
                    <a:pt x="128" y="7"/>
                  </a:lnTo>
                  <a:lnTo>
                    <a:pt x="130" y="11"/>
                  </a:lnTo>
                  <a:lnTo>
                    <a:pt x="130" y="13"/>
                  </a:lnTo>
                  <a:lnTo>
                    <a:pt x="130" y="17"/>
                  </a:lnTo>
                  <a:lnTo>
                    <a:pt x="132" y="20"/>
                  </a:lnTo>
                  <a:lnTo>
                    <a:pt x="157" y="26"/>
                  </a:lnTo>
                  <a:lnTo>
                    <a:pt x="179" y="30"/>
                  </a:lnTo>
                  <a:lnTo>
                    <a:pt x="202" y="30"/>
                  </a:lnTo>
                  <a:lnTo>
                    <a:pt x="225" y="30"/>
                  </a:lnTo>
                  <a:lnTo>
                    <a:pt x="247" y="26"/>
                  </a:lnTo>
                  <a:lnTo>
                    <a:pt x="270" y="18"/>
                  </a:lnTo>
                  <a:lnTo>
                    <a:pt x="293" y="11"/>
                  </a:lnTo>
                  <a:lnTo>
                    <a:pt x="317" y="0"/>
                  </a:lnTo>
                  <a:lnTo>
                    <a:pt x="332" y="0"/>
                  </a:lnTo>
                  <a:lnTo>
                    <a:pt x="351" y="3"/>
                  </a:lnTo>
                  <a:lnTo>
                    <a:pt x="372" y="9"/>
                  </a:lnTo>
                  <a:lnTo>
                    <a:pt x="394" y="17"/>
                  </a:lnTo>
                  <a:lnTo>
                    <a:pt x="417" y="28"/>
                  </a:lnTo>
                  <a:lnTo>
                    <a:pt x="436" y="39"/>
                  </a:lnTo>
                  <a:lnTo>
                    <a:pt x="451" y="52"/>
                  </a:lnTo>
                  <a:lnTo>
                    <a:pt x="460" y="67"/>
                  </a:lnTo>
                  <a:lnTo>
                    <a:pt x="447" y="73"/>
                  </a:lnTo>
                  <a:lnTo>
                    <a:pt x="436" y="81"/>
                  </a:lnTo>
                  <a:lnTo>
                    <a:pt x="425" y="88"/>
                  </a:lnTo>
                  <a:lnTo>
                    <a:pt x="419" y="100"/>
                  </a:lnTo>
                  <a:lnTo>
                    <a:pt x="426" y="96"/>
                  </a:lnTo>
                  <a:lnTo>
                    <a:pt x="432" y="94"/>
                  </a:lnTo>
                  <a:lnTo>
                    <a:pt x="440" y="90"/>
                  </a:lnTo>
                  <a:lnTo>
                    <a:pt x="445" y="86"/>
                  </a:lnTo>
                  <a:lnTo>
                    <a:pt x="453" y="83"/>
                  </a:lnTo>
                  <a:lnTo>
                    <a:pt x="460" y="81"/>
                  </a:lnTo>
                  <a:lnTo>
                    <a:pt x="468" y="79"/>
                  </a:lnTo>
                  <a:lnTo>
                    <a:pt x="477" y="79"/>
                  </a:lnTo>
                  <a:lnTo>
                    <a:pt x="479" y="81"/>
                  </a:lnTo>
                  <a:lnTo>
                    <a:pt x="479" y="83"/>
                  </a:lnTo>
                  <a:lnTo>
                    <a:pt x="481" y="86"/>
                  </a:lnTo>
                  <a:lnTo>
                    <a:pt x="481" y="88"/>
                  </a:lnTo>
                  <a:lnTo>
                    <a:pt x="470" y="100"/>
                  </a:lnTo>
                  <a:lnTo>
                    <a:pt x="455" y="105"/>
                  </a:lnTo>
                  <a:lnTo>
                    <a:pt x="442" y="113"/>
                  </a:lnTo>
                  <a:lnTo>
                    <a:pt x="434" y="124"/>
                  </a:lnTo>
                  <a:lnTo>
                    <a:pt x="449" y="118"/>
                  </a:lnTo>
                  <a:lnTo>
                    <a:pt x="462" y="113"/>
                  </a:lnTo>
                  <a:lnTo>
                    <a:pt x="470" y="109"/>
                  </a:lnTo>
                  <a:lnTo>
                    <a:pt x="477" y="107"/>
                  </a:lnTo>
                  <a:lnTo>
                    <a:pt x="481" y="107"/>
                  </a:lnTo>
                  <a:lnTo>
                    <a:pt x="485" y="105"/>
                  </a:lnTo>
                  <a:lnTo>
                    <a:pt x="487" y="105"/>
                  </a:lnTo>
                  <a:lnTo>
                    <a:pt x="491" y="105"/>
                  </a:lnTo>
                  <a:lnTo>
                    <a:pt x="492" y="109"/>
                  </a:lnTo>
                  <a:lnTo>
                    <a:pt x="494" y="111"/>
                  </a:lnTo>
                  <a:lnTo>
                    <a:pt x="494" y="115"/>
                  </a:lnTo>
                  <a:lnTo>
                    <a:pt x="494" y="120"/>
                  </a:lnTo>
                  <a:lnTo>
                    <a:pt x="483" y="126"/>
                  </a:lnTo>
                  <a:lnTo>
                    <a:pt x="468" y="133"/>
                  </a:lnTo>
                  <a:lnTo>
                    <a:pt x="453" y="141"/>
                  </a:lnTo>
                  <a:lnTo>
                    <a:pt x="440" y="149"/>
                  </a:lnTo>
                  <a:lnTo>
                    <a:pt x="447" y="149"/>
                  </a:lnTo>
                  <a:lnTo>
                    <a:pt x="455" y="147"/>
                  </a:lnTo>
                  <a:lnTo>
                    <a:pt x="460" y="145"/>
                  </a:lnTo>
                  <a:lnTo>
                    <a:pt x="468" y="141"/>
                  </a:lnTo>
                  <a:lnTo>
                    <a:pt x="476" y="139"/>
                  </a:lnTo>
                  <a:lnTo>
                    <a:pt x="483" y="137"/>
                  </a:lnTo>
                  <a:lnTo>
                    <a:pt x="492" y="135"/>
                  </a:lnTo>
                  <a:lnTo>
                    <a:pt x="500" y="135"/>
                  </a:lnTo>
                  <a:lnTo>
                    <a:pt x="500" y="141"/>
                  </a:lnTo>
                  <a:lnTo>
                    <a:pt x="500" y="147"/>
                  </a:lnTo>
                  <a:lnTo>
                    <a:pt x="500" y="152"/>
                  </a:lnTo>
                  <a:lnTo>
                    <a:pt x="502" y="158"/>
                  </a:lnTo>
                  <a:lnTo>
                    <a:pt x="483" y="167"/>
                  </a:lnTo>
                  <a:lnTo>
                    <a:pt x="472" y="173"/>
                  </a:lnTo>
                  <a:lnTo>
                    <a:pt x="464" y="177"/>
                  </a:lnTo>
                  <a:lnTo>
                    <a:pt x="455" y="181"/>
                  </a:lnTo>
                  <a:lnTo>
                    <a:pt x="455" y="182"/>
                  </a:lnTo>
                  <a:lnTo>
                    <a:pt x="455" y="184"/>
                  </a:lnTo>
                  <a:lnTo>
                    <a:pt x="455" y="186"/>
                  </a:lnTo>
                  <a:lnTo>
                    <a:pt x="455" y="188"/>
                  </a:lnTo>
                  <a:lnTo>
                    <a:pt x="476" y="182"/>
                  </a:lnTo>
                  <a:lnTo>
                    <a:pt x="491" y="177"/>
                  </a:lnTo>
                  <a:lnTo>
                    <a:pt x="500" y="175"/>
                  </a:lnTo>
                  <a:lnTo>
                    <a:pt x="509" y="173"/>
                  </a:lnTo>
                  <a:lnTo>
                    <a:pt x="509" y="179"/>
                  </a:lnTo>
                  <a:lnTo>
                    <a:pt x="509" y="184"/>
                  </a:lnTo>
                  <a:lnTo>
                    <a:pt x="509" y="192"/>
                  </a:lnTo>
                  <a:lnTo>
                    <a:pt x="511" y="198"/>
                  </a:lnTo>
                  <a:lnTo>
                    <a:pt x="500" y="205"/>
                  </a:lnTo>
                  <a:lnTo>
                    <a:pt x="489" y="213"/>
                  </a:lnTo>
                  <a:lnTo>
                    <a:pt x="476" y="220"/>
                  </a:lnTo>
                  <a:lnTo>
                    <a:pt x="464" y="228"/>
                  </a:lnTo>
                  <a:lnTo>
                    <a:pt x="470" y="228"/>
                  </a:lnTo>
                  <a:lnTo>
                    <a:pt x="477" y="228"/>
                  </a:lnTo>
                  <a:lnTo>
                    <a:pt x="491" y="224"/>
                  </a:lnTo>
                  <a:lnTo>
                    <a:pt x="513" y="216"/>
                  </a:lnTo>
                  <a:lnTo>
                    <a:pt x="513" y="222"/>
                  </a:lnTo>
                  <a:lnTo>
                    <a:pt x="513" y="226"/>
                  </a:lnTo>
                  <a:lnTo>
                    <a:pt x="513" y="231"/>
                  </a:lnTo>
                  <a:lnTo>
                    <a:pt x="513" y="235"/>
                  </a:lnTo>
                  <a:lnTo>
                    <a:pt x="500" y="243"/>
                  </a:lnTo>
                  <a:lnTo>
                    <a:pt x="485" y="252"/>
                  </a:lnTo>
                  <a:lnTo>
                    <a:pt x="472" y="260"/>
                  </a:lnTo>
                  <a:lnTo>
                    <a:pt x="459" y="269"/>
                  </a:lnTo>
                  <a:lnTo>
                    <a:pt x="459" y="271"/>
                  </a:lnTo>
                  <a:lnTo>
                    <a:pt x="459" y="273"/>
                  </a:lnTo>
                  <a:lnTo>
                    <a:pt x="459" y="275"/>
                  </a:lnTo>
                  <a:lnTo>
                    <a:pt x="459" y="277"/>
                  </a:lnTo>
                  <a:lnTo>
                    <a:pt x="466" y="273"/>
                  </a:lnTo>
                  <a:lnTo>
                    <a:pt x="472" y="269"/>
                  </a:lnTo>
                  <a:lnTo>
                    <a:pt x="479" y="265"/>
                  </a:lnTo>
                  <a:lnTo>
                    <a:pt x="487" y="260"/>
                  </a:lnTo>
                  <a:lnTo>
                    <a:pt x="494" y="256"/>
                  </a:lnTo>
                  <a:lnTo>
                    <a:pt x="504" y="254"/>
                  </a:lnTo>
                  <a:lnTo>
                    <a:pt x="511" y="252"/>
                  </a:lnTo>
                  <a:lnTo>
                    <a:pt x="519" y="254"/>
                  </a:lnTo>
                  <a:lnTo>
                    <a:pt x="519" y="260"/>
                  </a:lnTo>
                  <a:lnTo>
                    <a:pt x="519" y="265"/>
                  </a:lnTo>
                  <a:lnTo>
                    <a:pt x="519" y="271"/>
                  </a:lnTo>
                  <a:lnTo>
                    <a:pt x="519" y="277"/>
                  </a:lnTo>
                  <a:lnTo>
                    <a:pt x="513" y="281"/>
                  </a:lnTo>
                  <a:lnTo>
                    <a:pt x="508" y="284"/>
                  </a:lnTo>
                  <a:lnTo>
                    <a:pt x="504" y="286"/>
                  </a:lnTo>
                  <a:lnTo>
                    <a:pt x="500" y="288"/>
                  </a:lnTo>
                  <a:lnTo>
                    <a:pt x="492" y="292"/>
                  </a:lnTo>
                  <a:lnTo>
                    <a:pt x="485" y="296"/>
                  </a:lnTo>
                  <a:lnTo>
                    <a:pt x="476" y="301"/>
                  </a:lnTo>
                  <a:lnTo>
                    <a:pt x="462" y="307"/>
                  </a:lnTo>
                  <a:lnTo>
                    <a:pt x="460" y="309"/>
                  </a:lnTo>
                  <a:lnTo>
                    <a:pt x="460" y="311"/>
                  </a:lnTo>
                  <a:lnTo>
                    <a:pt x="460" y="313"/>
                  </a:lnTo>
                  <a:lnTo>
                    <a:pt x="459" y="314"/>
                  </a:lnTo>
                  <a:lnTo>
                    <a:pt x="466" y="311"/>
                  </a:lnTo>
                  <a:lnTo>
                    <a:pt x="476" y="309"/>
                  </a:lnTo>
                  <a:lnTo>
                    <a:pt x="483" y="305"/>
                  </a:lnTo>
                  <a:lnTo>
                    <a:pt x="491" y="303"/>
                  </a:lnTo>
                  <a:lnTo>
                    <a:pt x="500" y="299"/>
                  </a:lnTo>
                  <a:lnTo>
                    <a:pt x="508" y="297"/>
                  </a:lnTo>
                  <a:lnTo>
                    <a:pt x="515" y="294"/>
                  </a:lnTo>
                  <a:lnTo>
                    <a:pt x="523" y="292"/>
                  </a:lnTo>
                  <a:lnTo>
                    <a:pt x="523" y="297"/>
                  </a:lnTo>
                  <a:lnTo>
                    <a:pt x="523" y="305"/>
                  </a:lnTo>
                  <a:lnTo>
                    <a:pt x="523" y="311"/>
                  </a:lnTo>
                  <a:lnTo>
                    <a:pt x="523" y="318"/>
                  </a:lnTo>
                  <a:lnTo>
                    <a:pt x="515" y="322"/>
                  </a:lnTo>
                  <a:lnTo>
                    <a:pt x="509" y="326"/>
                  </a:lnTo>
                  <a:lnTo>
                    <a:pt x="502" y="330"/>
                  </a:lnTo>
                  <a:lnTo>
                    <a:pt x="494" y="331"/>
                  </a:lnTo>
                  <a:lnTo>
                    <a:pt x="487" y="335"/>
                  </a:lnTo>
                  <a:lnTo>
                    <a:pt x="481" y="339"/>
                  </a:lnTo>
                  <a:lnTo>
                    <a:pt x="474" y="343"/>
                  </a:lnTo>
                  <a:lnTo>
                    <a:pt x="466" y="346"/>
                  </a:lnTo>
                  <a:lnTo>
                    <a:pt x="466" y="348"/>
                  </a:lnTo>
                  <a:lnTo>
                    <a:pt x="466" y="350"/>
                  </a:lnTo>
                  <a:lnTo>
                    <a:pt x="466" y="354"/>
                  </a:lnTo>
                  <a:lnTo>
                    <a:pt x="466" y="356"/>
                  </a:lnTo>
                  <a:lnTo>
                    <a:pt x="481" y="348"/>
                  </a:lnTo>
                  <a:lnTo>
                    <a:pt x="494" y="345"/>
                  </a:lnTo>
                  <a:lnTo>
                    <a:pt x="502" y="341"/>
                  </a:lnTo>
                  <a:lnTo>
                    <a:pt x="509" y="337"/>
                  </a:lnTo>
                  <a:lnTo>
                    <a:pt x="515" y="335"/>
                  </a:lnTo>
                  <a:lnTo>
                    <a:pt x="519" y="335"/>
                  </a:lnTo>
                  <a:lnTo>
                    <a:pt x="523" y="333"/>
                  </a:lnTo>
                  <a:lnTo>
                    <a:pt x="528" y="333"/>
                  </a:lnTo>
                  <a:lnTo>
                    <a:pt x="528" y="337"/>
                  </a:lnTo>
                  <a:lnTo>
                    <a:pt x="528" y="343"/>
                  </a:lnTo>
                  <a:lnTo>
                    <a:pt x="528" y="348"/>
                  </a:lnTo>
                  <a:lnTo>
                    <a:pt x="530" y="352"/>
                  </a:lnTo>
                  <a:lnTo>
                    <a:pt x="523" y="358"/>
                  </a:lnTo>
                  <a:lnTo>
                    <a:pt x="515" y="362"/>
                  </a:lnTo>
                  <a:lnTo>
                    <a:pt x="508" y="367"/>
                  </a:lnTo>
                  <a:lnTo>
                    <a:pt x="500" y="371"/>
                  </a:lnTo>
                  <a:lnTo>
                    <a:pt x="491" y="375"/>
                  </a:lnTo>
                  <a:lnTo>
                    <a:pt x="483" y="380"/>
                  </a:lnTo>
                  <a:lnTo>
                    <a:pt x="477" y="384"/>
                  </a:lnTo>
                  <a:lnTo>
                    <a:pt x="470" y="388"/>
                  </a:lnTo>
                  <a:lnTo>
                    <a:pt x="477" y="388"/>
                  </a:lnTo>
                  <a:lnTo>
                    <a:pt x="485" y="386"/>
                  </a:lnTo>
                  <a:lnTo>
                    <a:pt x="492" y="384"/>
                  </a:lnTo>
                  <a:lnTo>
                    <a:pt x="500" y="382"/>
                  </a:lnTo>
                  <a:lnTo>
                    <a:pt x="509" y="380"/>
                  </a:lnTo>
                  <a:lnTo>
                    <a:pt x="517" y="377"/>
                  </a:lnTo>
                  <a:lnTo>
                    <a:pt x="526" y="375"/>
                  </a:lnTo>
                  <a:lnTo>
                    <a:pt x="534" y="371"/>
                  </a:lnTo>
                  <a:lnTo>
                    <a:pt x="534" y="375"/>
                  </a:lnTo>
                  <a:lnTo>
                    <a:pt x="534" y="380"/>
                  </a:lnTo>
                  <a:lnTo>
                    <a:pt x="534" y="386"/>
                  </a:lnTo>
                  <a:lnTo>
                    <a:pt x="534" y="392"/>
                  </a:lnTo>
                  <a:lnTo>
                    <a:pt x="526" y="397"/>
                  </a:lnTo>
                  <a:lnTo>
                    <a:pt x="519" y="401"/>
                  </a:lnTo>
                  <a:lnTo>
                    <a:pt x="511" y="405"/>
                  </a:lnTo>
                  <a:lnTo>
                    <a:pt x="504" y="409"/>
                  </a:lnTo>
                  <a:lnTo>
                    <a:pt x="496" y="412"/>
                  </a:lnTo>
                  <a:lnTo>
                    <a:pt x="489" y="414"/>
                  </a:lnTo>
                  <a:lnTo>
                    <a:pt x="479" y="418"/>
                  </a:lnTo>
                  <a:lnTo>
                    <a:pt x="472" y="420"/>
                  </a:lnTo>
                  <a:lnTo>
                    <a:pt x="472" y="422"/>
                  </a:lnTo>
                  <a:lnTo>
                    <a:pt x="472" y="424"/>
                  </a:lnTo>
                  <a:lnTo>
                    <a:pt x="470" y="428"/>
                  </a:lnTo>
                  <a:lnTo>
                    <a:pt x="470" y="429"/>
                  </a:lnTo>
                  <a:lnTo>
                    <a:pt x="479" y="428"/>
                  </a:lnTo>
                  <a:lnTo>
                    <a:pt x="487" y="424"/>
                  </a:lnTo>
                  <a:lnTo>
                    <a:pt x="496" y="420"/>
                  </a:lnTo>
                  <a:lnTo>
                    <a:pt x="508" y="416"/>
                  </a:lnTo>
                  <a:lnTo>
                    <a:pt x="517" y="412"/>
                  </a:lnTo>
                  <a:lnTo>
                    <a:pt x="526" y="409"/>
                  </a:lnTo>
                  <a:lnTo>
                    <a:pt x="534" y="409"/>
                  </a:lnTo>
                  <a:lnTo>
                    <a:pt x="543" y="409"/>
                  </a:lnTo>
                  <a:lnTo>
                    <a:pt x="545" y="412"/>
                  </a:lnTo>
                  <a:lnTo>
                    <a:pt x="547" y="416"/>
                  </a:lnTo>
                  <a:lnTo>
                    <a:pt x="547" y="420"/>
                  </a:lnTo>
                  <a:lnTo>
                    <a:pt x="547" y="424"/>
                  </a:lnTo>
                  <a:lnTo>
                    <a:pt x="523" y="437"/>
                  </a:lnTo>
                  <a:lnTo>
                    <a:pt x="504" y="446"/>
                  </a:lnTo>
                  <a:lnTo>
                    <a:pt x="491" y="454"/>
                  </a:lnTo>
                  <a:lnTo>
                    <a:pt x="483" y="460"/>
                  </a:lnTo>
                  <a:lnTo>
                    <a:pt x="477" y="462"/>
                  </a:lnTo>
                  <a:lnTo>
                    <a:pt x="474" y="465"/>
                  </a:lnTo>
                  <a:lnTo>
                    <a:pt x="472" y="465"/>
                  </a:lnTo>
                  <a:lnTo>
                    <a:pt x="472" y="467"/>
                  </a:lnTo>
                  <a:lnTo>
                    <a:pt x="481" y="467"/>
                  </a:lnTo>
                  <a:lnTo>
                    <a:pt x="492" y="463"/>
                  </a:lnTo>
                  <a:lnTo>
                    <a:pt x="502" y="462"/>
                  </a:lnTo>
                  <a:lnTo>
                    <a:pt x="513" y="456"/>
                  </a:lnTo>
                  <a:lnTo>
                    <a:pt x="525" y="452"/>
                  </a:lnTo>
                  <a:lnTo>
                    <a:pt x="536" y="446"/>
                  </a:lnTo>
                  <a:lnTo>
                    <a:pt x="547" y="441"/>
                  </a:lnTo>
                  <a:lnTo>
                    <a:pt x="557" y="437"/>
                  </a:lnTo>
                  <a:lnTo>
                    <a:pt x="555" y="445"/>
                  </a:lnTo>
                  <a:lnTo>
                    <a:pt x="555" y="450"/>
                  </a:lnTo>
                  <a:lnTo>
                    <a:pt x="555" y="458"/>
                  </a:lnTo>
                  <a:lnTo>
                    <a:pt x="555" y="465"/>
                  </a:lnTo>
                  <a:lnTo>
                    <a:pt x="543" y="473"/>
                  </a:lnTo>
                  <a:lnTo>
                    <a:pt x="536" y="478"/>
                  </a:lnTo>
                  <a:lnTo>
                    <a:pt x="528" y="482"/>
                  </a:lnTo>
                  <a:lnTo>
                    <a:pt x="521" y="486"/>
                  </a:lnTo>
                  <a:lnTo>
                    <a:pt x="513" y="492"/>
                  </a:lnTo>
                  <a:lnTo>
                    <a:pt x="502" y="495"/>
                  </a:lnTo>
                  <a:lnTo>
                    <a:pt x="491" y="503"/>
                  </a:lnTo>
                  <a:lnTo>
                    <a:pt x="474" y="511"/>
                  </a:lnTo>
                  <a:lnTo>
                    <a:pt x="481" y="511"/>
                  </a:lnTo>
                  <a:lnTo>
                    <a:pt x="491" y="509"/>
                  </a:lnTo>
                  <a:lnTo>
                    <a:pt x="500" y="507"/>
                  </a:lnTo>
                  <a:lnTo>
                    <a:pt x="509" y="503"/>
                  </a:lnTo>
                  <a:lnTo>
                    <a:pt x="519" y="501"/>
                  </a:lnTo>
                  <a:lnTo>
                    <a:pt x="528" y="497"/>
                  </a:lnTo>
                  <a:lnTo>
                    <a:pt x="538" y="494"/>
                  </a:lnTo>
                  <a:lnTo>
                    <a:pt x="545" y="490"/>
                  </a:lnTo>
                  <a:lnTo>
                    <a:pt x="545" y="497"/>
                  </a:lnTo>
                  <a:lnTo>
                    <a:pt x="545" y="503"/>
                  </a:lnTo>
                  <a:lnTo>
                    <a:pt x="545" y="511"/>
                  </a:lnTo>
                  <a:lnTo>
                    <a:pt x="545" y="518"/>
                  </a:lnTo>
                  <a:lnTo>
                    <a:pt x="538" y="520"/>
                  </a:lnTo>
                  <a:lnTo>
                    <a:pt x="530" y="524"/>
                  </a:lnTo>
                  <a:lnTo>
                    <a:pt x="521" y="527"/>
                  </a:lnTo>
                  <a:lnTo>
                    <a:pt x="511" y="531"/>
                  </a:lnTo>
                  <a:lnTo>
                    <a:pt x="502" y="535"/>
                  </a:lnTo>
                  <a:lnTo>
                    <a:pt x="494" y="541"/>
                  </a:lnTo>
                  <a:lnTo>
                    <a:pt x="489" y="546"/>
                  </a:lnTo>
                  <a:lnTo>
                    <a:pt x="485" y="554"/>
                  </a:lnTo>
                  <a:lnTo>
                    <a:pt x="496" y="550"/>
                  </a:lnTo>
                  <a:lnTo>
                    <a:pt x="506" y="548"/>
                  </a:lnTo>
                  <a:lnTo>
                    <a:pt x="513" y="544"/>
                  </a:lnTo>
                  <a:lnTo>
                    <a:pt x="521" y="543"/>
                  </a:lnTo>
                  <a:lnTo>
                    <a:pt x="526" y="541"/>
                  </a:lnTo>
                  <a:lnTo>
                    <a:pt x="532" y="539"/>
                  </a:lnTo>
                  <a:lnTo>
                    <a:pt x="538" y="537"/>
                  </a:lnTo>
                  <a:lnTo>
                    <a:pt x="543" y="537"/>
                  </a:lnTo>
                  <a:lnTo>
                    <a:pt x="543" y="543"/>
                  </a:lnTo>
                  <a:lnTo>
                    <a:pt x="543" y="546"/>
                  </a:lnTo>
                  <a:lnTo>
                    <a:pt x="543" y="552"/>
                  </a:lnTo>
                  <a:lnTo>
                    <a:pt x="545" y="556"/>
                  </a:lnTo>
                  <a:lnTo>
                    <a:pt x="525" y="565"/>
                  </a:lnTo>
                  <a:lnTo>
                    <a:pt x="509" y="573"/>
                  </a:lnTo>
                  <a:lnTo>
                    <a:pt x="500" y="578"/>
                  </a:lnTo>
                  <a:lnTo>
                    <a:pt x="492" y="582"/>
                  </a:lnTo>
                  <a:lnTo>
                    <a:pt x="487" y="586"/>
                  </a:lnTo>
                  <a:lnTo>
                    <a:pt x="485" y="588"/>
                  </a:lnTo>
                  <a:lnTo>
                    <a:pt x="483" y="588"/>
                  </a:lnTo>
                  <a:lnTo>
                    <a:pt x="481" y="590"/>
                  </a:lnTo>
                  <a:lnTo>
                    <a:pt x="487" y="592"/>
                  </a:lnTo>
                  <a:lnTo>
                    <a:pt x="492" y="592"/>
                  </a:lnTo>
                  <a:lnTo>
                    <a:pt x="502" y="588"/>
                  </a:lnTo>
                  <a:lnTo>
                    <a:pt x="511" y="586"/>
                  </a:lnTo>
                  <a:lnTo>
                    <a:pt x="523" y="582"/>
                  </a:lnTo>
                  <a:lnTo>
                    <a:pt x="532" y="578"/>
                  </a:lnTo>
                  <a:lnTo>
                    <a:pt x="542" y="577"/>
                  </a:lnTo>
                  <a:lnTo>
                    <a:pt x="549" y="575"/>
                  </a:lnTo>
                  <a:lnTo>
                    <a:pt x="547" y="582"/>
                  </a:lnTo>
                  <a:lnTo>
                    <a:pt x="547" y="588"/>
                  </a:lnTo>
                  <a:lnTo>
                    <a:pt x="547" y="595"/>
                  </a:lnTo>
                  <a:lnTo>
                    <a:pt x="547" y="603"/>
                  </a:lnTo>
                  <a:lnTo>
                    <a:pt x="540" y="607"/>
                  </a:lnTo>
                  <a:lnTo>
                    <a:pt x="530" y="610"/>
                  </a:lnTo>
                  <a:lnTo>
                    <a:pt x="523" y="616"/>
                  </a:lnTo>
                  <a:lnTo>
                    <a:pt x="515" y="620"/>
                  </a:lnTo>
                  <a:lnTo>
                    <a:pt x="506" y="624"/>
                  </a:lnTo>
                  <a:lnTo>
                    <a:pt x="498" y="627"/>
                  </a:lnTo>
                  <a:lnTo>
                    <a:pt x="489" y="633"/>
                  </a:lnTo>
                  <a:lnTo>
                    <a:pt x="481" y="637"/>
                  </a:lnTo>
                  <a:lnTo>
                    <a:pt x="489" y="637"/>
                  </a:lnTo>
                  <a:lnTo>
                    <a:pt x="498" y="635"/>
                  </a:lnTo>
                  <a:lnTo>
                    <a:pt x="506" y="633"/>
                  </a:lnTo>
                  <a:lnTo>
                    <a:pt x="515" y="629"/>
                  </a:lnTo>
                  <a:lnTo>
                    <a:pt x="523" y="627"/>
                  </a:lnTo>
                  <a:lnTo>
                    <a:pt x="532" y="624"/>
                  </a:lnTo>
                  <a:lnTo>
                    <a:pt x="542" y="622"/>
                  </a:lnTo>
                  <a:lnTo>
                    <a:pt x="551" y="620"/>
                  </a:lnTo>
                  <a:lnTo>
                    <a:pt x="549" y="627"/>
                  </a:lnTo>
                  <a:lnTo>
                    <a:pt x="549" y="635"/>
                  </a:lnTo>
                  <a:lnTo>
                    <a:pt x="549" y="642"/>
                  </a:lnTo>
                  <a:lnTo>
                    <a:pt x="549" y="650"/>
                  </a:lnTo>
                  <a:lnTo>
                    <a:pt x="545" y="654"/>
                  </a:lnTo>
                  <a:lnTo>
                    <a:pt x="540" y="656"/>
                  </a:lnTo>
                  <a:lnTo>
                    <a:pt x="536" y="658"/>
                  </a:lnTo>
                  <a:lnTo>
                    <a:pt x="530" y="661"/>
                  </a:lnTo>
                  <a:lnTo>
                    <a:pt x="523" y="665"/>
                  </a:lnTo>
                  <a:lnTo>
                    <a:pt x="511" y="669"/>
                  </a:lnTo>
                  <a:lnTo>
                    <a:pt x="498" y="676"/>
                  </a:lnTo>
                  <a:lnTo>
                    <a:pt x="479" y="684"/>
                  </a:lnTo>
                  <a:lnTo>
                    <a:pt x="489" y="684"/>
                  </a:lnTo>
                  <a:lnTo>
                    <a:pt x="498" y="682"/>
                  </a:lnTo>
                  <a:lnTo>
                    <a:pt x="506" y="680"/>
                  </a:lnTo>
                  <a:lnTo>
                    <a:pt x="515" y="676"/>
                  </a:lnTo>
                  <a:lnTo>
                    <a:pt x="525" y="675"/>
                  </a:lnTo>
                  <a:lnTo>
                    <a:pt x="534" y="671"/>
                  </a:lnTo>
                  <a:lnTo>
                    <a:pt x="545" y="669"/>
                  </a:lnTo>
                  <a:lnTo>
                    <a:pt x="555" y="667"/>
                  </a:lnTo>
                  <a:lnTo>
                    <a:pt x="555" y="675"/>
                  </a:lnTo>
                  <a:lnTo>
                    <a:pt x="555" y="680"/>
                  </a:lnTo>
                  <a:lnTo>
                    <a:pt x="555" y="688"/>
                  </a:lnTo>
                  <a:lnTo>
                    <a:pt x="555" y="695"/>
                  </a:lnTo>
                  <a:lnTo>
                    <a:pt x="545" y="701"/>
                  </a:lnTo>
                  <a:lnTo>
                    <a:pt x="538" y="705"/>
                  </a:lnTo>
                  <a:lnTo>
                    <a:pt x="528" y="708"/>
                  </a:lnTo>
                  <a:lnTo>
                    <a:pt x="521" y="710"/>
                  </a:lnTo>
                  <a:lnTo>
                    <a:pt x="511" y="712"/>
                  </a:lnTo>
                  <a:lnTo>
                    <a:pt x="504" y="714"/>
                  </a:lnTo>
                  <a:lnTo>
                    <a:pt x="494" y="718"/>
                  </a:lnTo>
                  <a:lnTo>
                    <a:pt x="487" y="720"/>
                  </a:lnTo>
                  <a:lnTo>
                    <a:pt x="487" y="722"/>
                  </a:lnTo>
                  <a:lnTo>
                    <a:pt x="487" y="724"/>
                  </a:lnTo>
                  <a:lnTo>
                    <a:pt x="487" y="725"/>
                  </a:lnTo>
                  <a:lnTo>
                    <a:pt x="500" y="725"/>
                  </a:lnTo>
                  <a:lnTo>
                    <a:pt x="509" y="724"/>
                  </a:lnTo>
                  <a:lnTo>
                    <a:pt x="519" y="724"/>
                  </a:lnTo>
                  <a:lnTo>
                    <a:pt x="525" y="722"/>
                  </a:lnTo>
                  <a:lnTo>
                    <a:pt x="532" y="722"/>
                  </a:lnTo>
                  <a:lnTo>
                    <a:pt x="538" y="720"/>
                  </a:lnTo>
                  <a:lnTo>
                    <a:pt x="547" y="718"/>
                  </a:lnTo>
                  <a:lnTo>
                    <a:pt x="557" y="714"/>
                  </a:lnTo>
                  <a:lnTo>
                    <a:pt x="555" y="718"/>
                  </a:lnTo>
                  <a:lnTo>
                    <a:pt x="555" y="722"/>
                  </a:lnTo>
                  <a:lnTo>
                    <a:pt x="555" y="725"/>
                  </a:lnTo>
                  <a:lnTo>
                    <a:pt x="555" y="729"/>
                  </a:lnTo>
                  <a:lnTo>
                    <a:pt x="547" y="733"/>
                  </a:lnTo>
                  <a:lnTo>
                    <a:pt x="538" y="737"/>
                  </a:lnTo>
                  <a:lnTo>
                    <a:pt x="530" y="742"/>
                  </a:lnTo>
                  <a:lnTo>
                    <a:pt x="523" y="746"/>
                  </a:lnTo>
                  <a:lnTo>
                    <a:pt x="513" y="750"/>
                  </a:lnTo>
                  <a:lnTo>
                    <a:pt x="506" y="754"/>
                  </a:lnTo>
                  <a:lnTo>
                    <a:pt x="498" y="759"/>
                  </a:lnTo>
                  <a:lnTo>
                    <a:pt x="491" y="763"/>
                  </a:lnTo>
                  <a:lnTo>
                    <a:pt x="498" y="763"/>
                  </a:lnTo>
                  <a:lnTo>
                    <a:pt x="506" y="761"/>
                  </a:lnTo>
                  <a:lnTo>
                    <a:pt x="513" y="761"/>
                  </a:lnTo>
                  <a:lnTo>
                    <a:pt x="523" y="759"/>
                  </a:lnTo>
                  <a:lnTo>
                    <a:pt x="530" y="758"/>
                  </a:lnTo>
                  <a:lnTo>
                    <a:pt x="540" y="754"/>
                  </a:lnTo>
                  <a:lnTo>
                    <a:pt x="547" y="752"/>
                  </a:lnTo>
                  <a:lnTo>
                    <a:pt x="557" y="748"/>
                  </a:lnTo>
                  <a:lnTo>
                    <a:pt x="555" y="754"/>
                  </a:lnTo>
                  <a:lnTo>
                    <a:pt x="555" y="759"/>
                  </a:lnTo>
                  <a:lnTo>
                    <a:pt x="555" y="765"/>
                  </a:lnTo>
                  <a:lnTo>
                    <a:pt x="555" y="771"/>
                  </a:lnTo>
                  <a:lnTo>
                    <a:pt x="540" y="778"/>
                  </a:lnTo>
                  <a:lnTo>
                    <a:pt x="525" y="784"/>
                  </a:lnTo>
                  <a:lnTo>
                    <a:pt x="511" y="788"/>
                  </a:lnTo>
                  <a:lnTo>
                    <a:pt x="498" y="793"/>
                  </a:lnTo>
                  <a:lnTo>
                    <a:pt x="487" y="797"/>
                  </a:lnTo>
                  <a:lnTo>
                    <a:pt x="476" y="801"/>
                  </a:lnTo>
                  <a:lnTo>
                    <a:pt x="466" y="805"/>
                  </a:lnTo>
                  <a:lnTo>
                    <a:pt x="459" y="808"/>
                  </a:lnTo>
                  <a:lnTo>
                    <a:pt x="472" y="808"/>
                  </a:lnTo>
                  <a:lnTo>
                    <a:pt x="483" y="807"/>
                  </a:lnTo>
                  <a:lnTo>
                    <a:pt x="496" y="803"/>
                  </a:lnTo>
                  <a:lnTo>
                    <a:pt x="508" y="799"/>
                  </a:lnTo>
                  <a:lnTo>
                    <a:pt x="519" y="797"/>
                  </a:lnTo>
                  <a:lnTo>
                    <a:pt x="532" y="793"/>
                  </a:lnTo>
                  <a:lnTo>
                    <a:pt x="543" y="791"/>
                  </a:lnTo>
                  <a:lnTo>
                    <a:pt x="557" y="790"/>
                  </a:lnTo>
                  <a:lnTo>
                    <a:pt x="555" y="793"/>
                  </a:lnTo>
                  <a:lnTo>
                    <a:pt x="555" y="799"/>
                  </a:lnTo>
                  <a:lnTo>
                    <a:pt x="555" y="805"/>
                  </a:lnTo>
                  <a:lnTo>
                    <a:pt x="555" y="808"/>
                  </a:lnTo>
                  <a:lnTo>
                    <a:pt x="545" y="814"/>
                  </a:lnTo>
                  <a:lnTo>
                    <a:pt x="534" y="820"/>
                  </a:lnTo>
                  <a:lnTo>
                    <a:pt x="525" y="823"/>
                  </a:lnTo>
                  <a:lnTo>
                    <a:pt x="513" y="827"/>
                  </a:lnTo>
                  <a:lnTo>
                    <a:pt x="504" y="831"/>
                  </a:lnTo>
                  <a:lnTo>
                    <a:pt x="492" y="833"/>
                  </a:lnTo>
                  <a:lnTo>
                    <a:pt x="483" y="837"/>
                  </a:lnTo>
                  <a:lnTo>
                    <a:pt x="472" y="840"/>
                  </a:lnTo>
                  <a:lnTo>
                    <a:pt x="481" y="842"/>
                  </a:lnTo>
                  <a:lnTo>
                    <a:pt x="491" y="842"/>
                  </a:lnTo>
                  <a:lnTo>
                    <a:pt x="500" y="842"/>
                  </a:lnTo>
                  <a:lnTo>
                    <a:pt x="509" y="839"/>
                  </a:lnTo>
                  <a:lnTo>
                    <a:pt x="521" y="837"/>
                  </a:lnTo>
                  <a:lnTo>
                    <a:pt x="532" y="833"/>
                  </a:lnTo>
                  <a:lnTo>
                    <a:pt x="543" y="831"/>
                  </a:lnTo>
                  <a:lnTo>
                    <a:pt x="555" y="829"/>
                  </a:lnTo>
                  <a:lnTo>
                    <a:pt x="553" y="833"/>
                  </a:lnTo>
                  <a:lnTo>
                    <a:pt x="553" y="837"/>
                  </a:lnTo>
                  <a:lnTo>
                    <a:pt x="553" y="840"/>
                  </a:lnTo>
                  <a:lnTo>
                    <a:pt x="553" y="844"/>
                  </a:lnTo>
                  <a:lnTo>
                    <a:pt x="545" y="848"/>
                  </a:lnTo>
                  <a:lnTo>
                    <a:pt x="536" y="852"/>
                  </a:lnTo>
                  <a:lnTo>
                    <a:pt x="528" y="856"/>
                  </a:lnTo>
                  <a:lnTo>
                    <a:pt x="519" y="859"/>
                  </a:lnTo>
                  <a:lnTo>
                    <a:pt x="511" y="863"/>
                  </a:lnTo>
                  <a:lnTo>
                    <a:pt x="504" y="867"/>
                  </a:lnTo>
                  <a:lnTo>
                    <a:pt x="496" y="871"/>
                  </a:lnTo>
                  <a:lnTo>
                    <a:pt x="492" y="876"/>
                  </a:lnTo>
                  <a:lnTo>
                    <a:pt x="494" y="876"/>
                  </a:lnTo>
                  <a:lnTo>
                    <a:pt x="496" y="878"/>
                  </a:lnTo>
                  <a:lnTo>
                    <a:pt x="498" y="880"/>
                  </a:lnTo>
                  <a:lnTo>
                    <a:pt x="496" y="882"/>
                  </a:lnTo>
                  <a:lnTo>
                    <a:pt x="496" y="884"/>
                  </a:lnTo>
                  <a:lnTo>
                    <a:pt x="494" y="884"/>
                  </a:lnTo>
                  <a:lnTo>
                    <a:pt x="472" y="888"/>
                  </a:lnTo>
                  <a:lnTo>
                    <a:pt x="451" y="891"/>
                  </a:lnTo>
                  <a:lnTo>
                    <a:pt x="430" y="895"/>
                  </a:lnTo>
                  <a:lnTo>
                    <a:pt x="410" y="899"/>
                  </a:lnTo>
                  <a:lnTo>
                    <a:pt x="389" y="901"/>
                  </a:lnTo>
                  <a:lnTo>
                    <a:pt x="368" y="899"/>
                  </a:lnTo>
                  <a:lnTo>
                    <a:pt x="347" y="895"/>
                  </a:lnTo>
                  <a:lnTo>
                    <a:pt x="327" y="884"/>
                  </a:lnTo>
                  <a:lnTo>
                    <a:pt x="327" y="797"/>
                  </a:lnTo>
                  <a:lnTo>
                    <a:pt x="328" y="710"/>
                  </a:lnTo>
                  <a:lnTo>
                    <a:pt x="332" y="626"/>
                  </a:lnTo>
                  <a:lnTo>
                    <a:pt x="334" y="539"/>
                  </a:lnTo>
                  <a:lnTo>
                    <a:pt x="332" y="475"/>
                  </a:lnTo>
                  <a:lnTo>
                    <a:pt x="330" y="411"/>
                  </a:lnTo>
                  <a:lnTo>
                    <a:pt x="330" y="348"/>
                  </a:lnTo>
                  <a:lnTo>
                    <a:pt x="328" y="284"/>
                  </a:lnTo>
                  <a:lnTo>
                    <a:pt x="325" y="271"/>
                  </a:lnTo>
                  <a:lnTo>
                    <a:pt x="325" y="262"/>
                  </a:lnTo>
                  <a:lnTo>
                    <a:pt x="325" y="252"/>
                  </a:lnTo>
                  <a:lnTo>
                    <a:pt x="327" y="241"/>
                  </a:lnTo>
                  <a:lnTo>
                    <a:pt x="325" y="241"/>
                  </a:lnTo>
                  <a:lnTo>
                    <a:pt x="323" y="241"/>
                  </a:lnTo>
                  <a:lnTo>
                    <a:pt x="321" y="241"/>
                  </a:lnTo>
                  <a:lnTo>
                    <a:pt x="319" y="241"/>
                  </a:lnTo>
                  <a:lnTo>
                    <a:pt x="317" y="218"/>
                  </a:lnTo>
                  <a:lnTo>
                    <a:pt x="315" y="203"/>
                  </a:lnTo>
                  <a:lnTo>
                    <a:pt x="310" y="192"/>
                  </a:lnTo>
                  <a:lnTo>
                    <a:pt x="298" y="184"/>
                  </a:lnTo>
                  <a:lnTo>
                    <a:pt x="296" y="198"/>
                  </a:lnTo>
                  <a:lnTo>
                    <a:pt x="291" y="209"/>
                  </a:lnTo>
                  <a:lnTo>
                    <a:pt x="285" y="218"/>
                  </a:lnTo>
                  <a:lnTo>
                    <a:pt x="283" y="230"/>
                  </a:lnTo>
                  <a:lnTo>
                    <a:pt x="289" y="230"/>
                  </a:lnTo>
                  <a:lnTo>
                    <a:pt x="293" y="228"/>
                  </a:lnTo>
                  <a:lnTo>
                    <a:pt x="298" y="226"/>
                  </a:lnTo>
                  <a:lnTo>
                    <a:pt x="304" y="224"/>
                  </a:lnTo>
                  <a:lnTo>
                    <a:pt x="304" y="231"/>
                  </a:lnTo>
                  <a:lnTo>
                    <a:pt x="304" y="239"/>
                  </a:lnTo>
                  <a:lnTo>
                    <a:pt x="304" y="248"/>
                  </a:lnTo>
                  <a:lnTo>
                    <a:pt x="306" y="256"/>
                  </a:lnTo>
                  <a:lnTo>
                    <a:pt x="300" y="260"/>
                  </a:lnTo>
                  <a:lnTo>
                    <a:pt x="298" y="264"/>
                  </a:lnTo>
                  <a:lnTo>
                    <a:pt x="296" y="267"/>
                  </a:lnTo>
                  <a:lnTo>
                    <a:pt x="296" y="275"/>
                  </a:lnTo>
                  <a:lnTo>
                    <a:pt x="300" y="275"/>
                  </a:lnTo>
                  <a:lnTo>
                    <a:pt x="304" y="275"/>
                  </a:lnTo>
                  <a:lnTo>
                    <a:pt x="306" y="275"/>
                  </a:lnTo>
                  <a:lnTo>
                    <a:pt x="310" y="277"/>
                  </a:lnTo>
                  <a:lnTo>
                    <a:pt x="308" y="288"/>
                  </a:lnTo>
                  <a:lnTo>
                    <a:pt x="304" y="296"/>
                  </a:lnTo>
                  <a:lnTo>
                    <a:pt x="300" y="303"/>
                  </a:lnTo>
                  <a:lnTo>
                    <a:pt x="294" y="314"/>
                  </a:lnTo>
                  <a:lnTo>
                    <a:pt x="298" y="314"/>
                  </a:lnTo>
                  <a:lnTo>
                    <a:pt x="302" y="313"/>
                  </a:lnTo>
                  <a:lnTo>
                    <a:pt x="306" y="313"/>
                  </a:lnTo>
                  <a:lnTo>
                    <a:pt x="310" y="313"/>
                  </a:lnTo>
                  <a:lnTo>
                    <a:pt x="308" y="324"/>
                  </a:lnTo>
                  <a:lnTo>
                    <a:pt x="300" y="335"/>
                  </a:lnTo>
                  <a:lnTo>
                    <a:pt x="291" y="345"/>
                  </a:lnTo>
                  <a:lnTo>
                    <a:pt x="279" y="350"/>
                  </a:lnTo>
                  <a:lnTo>
                    <a:pt x="279" y="354"/>
                  </a:lnTo>
                  <a:lnTo>
                    <a:pt x="279" y="358"/>
                  </a:lnTo>
                  <a:lnTo>
                    <a:pt x="281" y="358"/>
                  </a:lnTo>
                  <a:lnTo>
                    <a:pt x="283" y="360"/>
                  </a:lnTo>
                  <a:lnTo>
                    <a:pt x="293" y="354"/>
                  </a:lnTo>
                  <a:lnTo>
                    <a:pt x="298" y="350"/>
                  </a:lnTo>
                  <a:lnTo>
                    <a:pt x="304" y="350"/>
                  </a:lnTo>
                  <a:lnTo>
                    <a:pt x="311" y="348"/>
                  </a:lnTo>
                  <a:lnTo>
                    <a:pt x="308" y="373"/>
                  </a:lnTo>
                  <a:lnTo>
                    <a:pt x="296" y="384"/>
                  </a:lnTo>
                  <a:lnTo>
                    <a:pt x="287" y="392"/>
                  </a:lnTo>
                  <a:lnTo>
                    <a:pt x="279" y="407"/>
                  </a:lnTo>
                  <a:lnTo>
                    <a:pt x="287" y="403"/>
                  </a:lnTo>
                  <a:lnTo>
                    <a:pt x="294" y="401"/>
                  </a:lnTo>
                  <a:lnTo>
                    <a:pt x="302" y="397"/>
                  </a:lnTo>
                  <a:lnTo>
                    <a:pt x="311" y="396"/>
                  </a:lnTo>
                  <a:lnTo>
                    <a:pt x="311" y="403"/>
                  </a:lnTo>
                  <a:lnTo>
                    <a:pt x="311" y="409"/>
                  </a:lnTo>
                  <a:lnTo>
                    <a:pt x="311" y="416"/>
                  </a:lnTo>
                  <a:lnTo>
                    <a:pt x="313" y="424"/>
                  </a:lnTo>
                  <a:lnTo>
                    <a:pt x="304" y="431"/>
                  </a:lnTo>
                  <a:lnTo>
                    <a:pt x="296" y="437"/>
                  </a:lnTo>
                  <a:lnTo>
                    <a:pt x="291" y="443"/>
                  </a:lnTo>
                  <a:lnTo>
                    <a:pt x="287" y="450"/>
                  </a:lnTo>
                  <a:lnTo>
                    <a:pt x="294" y="448"/>
                  </a:lnTo>
                  <a:lnTo>
                    <a:pt x="300" y="446"/>
                  </a:lnTo>
                  <a:lnTo>
                    <a:pt x="308" y="446"/>
                  </a:lnTo>
                  <a:lnTo>
                    <a:pt x="313" y="445"/>
                  </a:lnTo>
                  <a:lnTo>
                    <a:pt x="313" y="450"/>
                  </a:lnTo>
                  <a:lnTo>
                    <a:pt x="313" y="458"/>
                  </a:lnTo>
                  <a:lnTo>
                    <a:pt x="313" y="463"/>
                  </a:lnTo>
                  <a:lnTo>
                    <a:pt x="313" y="471"/>
                  </a:lnTo>
                  <a:lnTo>
                    <a:pt x="304" y="477"/>
                  </a:lnTo>
                  <a:lnTo>
                    <a:pt x="296" y="482"/>
                  </a:lnTo>
                  <a:lnTo>
                    <a:pt x="291" y="490"/>
                  </a:lnTo>
                  <a:lnTo>
                    <a:pt x="287" y="501"/>
                  </a:lnTo>
                  <a:lnTo>
                    <a:pt x="293" y="499"/>
                  </a:lnTo>
                  <a:lnTo>
                    <a:pt x="300" y="495"/>
                  </a:lnTo>
                  <a:lnTo>
                    <a:pt x="306" y="494"/>
                  </a:lnTo>
                  <a:lnTo>
                    <a:pt x="313" y="490"/>
                  </a:lnTo>
                  <a:lnTo>
                    <a:pt x="313" y="497"/>
                  </a:lnTo>
                  <a:lnTo>
                    <a:pt x="313" y="503"/>
                  </a:lnTo>
                  <a:lnTo>
                    <a:pt x="313" y="511"/>
                  </a:lnTo>
                  <a:lnTo>
                    <a:pt x="313" y="518"/>
                  </a:lnTo>
                  <a:lnTo>
                    <a:pt x="306" y="522"/>
                  </a:lnTo>
                  <a:lnTo>
                    <a:pt x="298" y="526"/>
                  </a:lnTo>
                  <a:lnTo>
                    <a:pt x="291" y="531"/>
                  </a:lnTo>
                  <a:lnTo>
                    <a:pt x="283" y="535"/>
                  </a:lnTo>
                  <a:lnTo>
                    <a:pt x="283" y="537"/>
                  </a:lnTo>
                  <a:lnTo>
                    <a:pt x="283" y="541"/>
                  </a:lnTo>
                  <a:lnTo>
                    <a:pt x="281" y="543"/>
                  </a:lnTo>
                  <a:lnTo>
                    <a:pt x="281" y="546"/>
                  </a:lnTo>
                  <a:lnTo>
                    <a:pt x="289" y="544"/>
                  </a:lnTo>
                  <a:lnTo>
                    <a:pt x="294" y="543"/>
                  </a:lnTo>
                  <a:lnTo>
                    <a:pt x="304" y="539"/>
                  </a:lnTo>
                  <a:lnTo>
                    <a:pt x="313" y="539"/>
                  </a:lnTo>
                  <a:lnTo>
                    <a:pt x="313" y="543"/>
                  </a:lnTo>
                  <a:lnTo>
                    <a:pt x="315" y="546"/>
                  </a:lnTo>
                  <a:lnTo>
                    <a:pt x="315" y="550"/>
                  </a:lnTo>
                  <a:lnTo>
                    <a:pt x="315" y="554"/>
                  </a:lnTo>
                  <a:lnTo>
                    <a:pt x="300" y="567"/>
                  </a:lnTo>
                  <a:lnTo>
                    <a:pt x="289" y="577"/>
                  </a:lnTo>
                  <a:lnTo>
                    <a:pt x="283" y="584"/>
                  </a:lnTo>
                  <a:lnTo>
                    <a:pt x="279" y="588"/>
                  </a:lnTo>
                  <a:lnTo>
                    <a:pt x="289" y="586"/>
                  </a:lnTo>
                  <a:lnTo>
                    <a:pt x="298" y="584"/>
                  </a:lnTo>
                  <a:lnTo>
                    <a:pt x="306" y="580"/>
                  </a:lnTo>
                  <a:lnTo>
                    <a:pt x="313" y="580"/>
                  </a:lnTo>
                  <a:lnTo>
                    <a:pt x="313" y="584"/>
                  </a:lnTo>
                  <a:lnTo>
                    <a:pt x="315" y="588"/>
                  </a:lnTo>
                  <a:lnTo>
                    <a:pt x="315" y="593"/>
                  </a:lnTo>
                  <a:lnTo>
                    <a:pt x="315" y="597"/>
                  </a:lnTo>
                  <a:lnTo>
                    <a:pt x="308" y="605"/>
                  </a:lnTo>
                  <a:lnTo>
                    <a:pt x="298" y="612"/>
                  </a:lnTo>
                  <a:lnTo>
                    <a:pt x="289" y="618"/>
                  </a:lnTo>
                  <a:lnTo>
                    <a:pt x="281" y="626"/>
                  </a:lnTo>
                  <a:lnTo>
                    <a:pt x="291" y="624"/>
                  </a:lnTo>
                  <a:lnTo>
                    <a:pt x="300" y="624"/>
                  </a:lnTo>
                  <a:lnTo>
                    <a:pt x="308" y="624"/>
                  </a:lnTo>
                  <a:lnTo>
                    <a:pt x="317" y="624"/>
                  </a:lnTo>
                  <a:lnTo>
                    <a:pt x="311" y="637"/>
                  </a:lnTo>
                  <a:lnTo>
                    <a:pt x="300" y="646"/>
                  </a:lnTo>
                  <a:lnTo>
                    <a:pt x="285" y="656"/>
                  </a:lnTo>
                  <a:lnTo>
                    <a:pt x="272" y="663"/>
                  </a:lnTo>
                  <a:lnTo>
                    <a:pt x="274" y="667"/>
                  </a:lnTo>
                  <a:lnTo>
                    <a:pt x="274" y="671"/>
                  </a:lnTo>
                  <a:lnTo>
                    <a:pt x="276" y="671"/>
                  </a:lnTo>
                  <a:lnTo>
                    <a:pt x="277" y="673"/>
                  </a:lnTo>
                  <a:lnTo>
                    <a:pt x="289" y="667"/>
                  </a:lnTo>
                  <a:lnTo>
                    <a:pt x="296" y="663"/>
                  </a:lnTo>
                  <a:lnTo>
                    <a:pt x="306" y="659"/>
                  </a:lnTo>
                  <a:lnTo>
                    <a:pt x="317" y="656"/>
                  </a:lnTo>
                  <a:lnTo>
                    <a:pt x="317" y="659"/>
                  </a:lnTo>
                  <a:lnTo>
                    <a:pt x="317" y="663"/>
                  </a:lnTo>
                  <a:lnTo>
                    <a:pt x="315" y="669"/>
                  </a:lnTo>
                  <a:lnTo>
                    <a:pt x="315" y="673"/>
                  </a:lnTo>
                  <a:lnTo>
                    <a:pt x="300" y="684"/>
                  </a:lnTo>
                  <a:lnTo>
                    <a:pt x="293" y="690"/>
                  </a:lnTo>
                  <a:lnTo>
                    <a:pt x="287" y="693"/>
                  </a:lnTo>
                  <a:lnTo>
                    <a:pt x="281" y="695"/>
                  </a:lnTo>
                  <a:lnTo>
                    <a:pt x="281" y="697"/>
                  </a:lnTo>
                  <a:lnTo>
                    <a:pt x="281" y="701"/>
                  </a:lnTo>
                  <a:lnTo>
                    <a:pt x="281" y="703"/>
                  </a:lnTo>
                  <a:lnTo>
                    <a:pt x="281" y="707"/>
                  </a:lnTo>
                  <a:lnTo>
                    <a:pt x="294" y="701"/>
                  </a:lnTo>
                  <a:lnTo>
                    <a:pt x="304" y="697"/>
                  </a:lnTo>
                  <a:lnTo>
                    <a:pt x="310" y="695"/>
                  </a:lnTo>
                  <a:lnTo>
                    <a:pt x="317" y="693"/>
                  </a:lnTo>
                  <a:lnTo>
                    <a:pt x="311" y="707"/>
                  </a:lnTo>
                  <a:lnTo>
                    <a:pt x="298" y="716"/>
                  </a:lnTo>
                  <a:lnTo>
                    <a:pt x="281" y="725"/>
                  </a:lnTo>
                  <a:lnTo>
                    <a:pt x="268" y="729"/>
                  </a:lnTo>
                  <a:lnTo>
                    <a:pt x="268" y="731"/>
                  </a:lnTo>
                  <a:lnTo>
                    <a:pt x="268" y="733"/>
                  </a:lnTo>
                  <a:lnTo>
                    <a:pt x="266" y="737"/>
                  </a:lnTo>
                  <a:lnTo>
                    <a:pt x="266" y="739"/>
                  </a:lnTo>
                  <a:lnTo>
                    <a:pt x="276" y="735"/>
                  </a:lnTo>
                  <a:lnTo>
                    <a:pt x="287" y="729"/>
                  </a:lnTo>
                  <a:lnTo>
                    <a:pt x="302" y="725"/>
                  </a:lnTo>
                  <a:lnTo>
                    <a:pt x="313" y="725"/>
                  </a:lnTo>
                  <a:lnTo>
                    <a:pt x="313" y="729"/>
                  </a:lnTo>
                  <a:lnTo>
                    <a:pt x="315" y="733"/>
                  </a:lnTo>
                  <a:lnTo>
                    <a:pt x="315" y="739"/>
                  </a:lnTo>
                  <a:lnTo>
                    <a:pt x="315" y="742"/>
                  </a:lnTo>
                  <a:lnTo>
                    <a:pt x="302" y="750"/>
                  </a:lnTo>
                  <a:lnTo>
                    <a:pt x="291" y="758"/>
                  </a:lnTo>
                  <a:lnTo>
                    <a:pt x="277" y="763"/>
                  </a:lnTo>
                  <a:lnTo>
                    <a:pt x="264" y="769"/>
                  </a:lnTo>
                  <a:lnTo>
                    <a:pt x="272" y="776"/>
                  </a:lnTo>
                  <a:lnTo>
                    <a:pt x="285" y="774"/>
                  </a:lnTo>
                  <a:lnTo>
                    <a:pt x="300" y="769"/>
                  </a:lnTo>
                  <a:lnTo>
                    <a:pt x="313" y="763"/>
                  </a:lnTo>
                  <a:lnTo>
                    <a:pt x="313" y="769"/>
                  </a:lnTo>
                  <a:lnTo>
                    <a:pt x="315" y="776"/>
                  </a:lnTo>
                  <a:lnTo>
                    <a:pt x="315" y="782"/>
                  </a:lnTo>
                  <a:lnTo>
                    <a:pt x="315" y="790"/>
                  </a:lnTo>
                  <a:lnTo>
                    <a:pt x="302" y="795"/>
                  </a:lnTo>
                  <a:lnTo>
                    <a:pt x="291" y="803"/>
                  </a:lnTo>
                  <a:lnTo>
                    <a:pt x="277" y="808"/>
                  </a:lnTo>
                  <a:lnTo>
                    <a:pt x="266" y="812"/>
                  </a:lnTo>
                  <a:lnTo>
                    <a:pt x="266" y="814"/>
                  </a:lnTo>
                  <a:lnTo>
                    <a:pt x="266" y="816"/>
                  </a:lnTo>
                  <a:lnTo>
                    <a:pt x="264" y="820"/>
                  </a:lnTo>
                  <a:lnTo>
                    <a:pt x="264" y="822"/>
                  </a:lnTo>
                  <a:lnTo>
                    <a:pt x="276" y="818"/>
                  </a:lnTo>
                  <a:lnTo>
                    <a:pt x="287" y="814"/>
                  </a:lnTo>
                  <a:lnTo>
                    <a:pt x="298" y="810"/>
                  </a:lnTo>
                  <a:lnTo>
                    <a:pt x="311" y="807"/>
                  </a:lnTo>
                  <a:lnTo>
                    <a:pt x="311" y="812"/>
                  </a:lnTo>
                  <a:lnTo>
                    <a:pt x="311" y="816"/>
                  </a:lnTo>
                  <a:lnTo>
                    <a:pt x="310" y="822"/>
                  </a:lnTo>
                  <a:lnTo>
                    <a:pt x="310" y="827"/>
                  </a:lnTo>
                  <a:lnTo>
                    <a:pt x="298" y="835"/>
                  </a:lnTo>
                  <a:lnTo>
                    <a:pt x="287" y="839"/>
                  </a:lnTo>
                  <a:lnTo>
                    <a:pt x="276" y="842"/>
                  </a:lnTo>
                  <a:lnTo>
                    <a:pt x="264" y="844"/>
                  </a:lnTo>
                  <a:lnTo>
                    <a:pt x="264" y="846"/>
                  </a:lnTo>
                  <a:lnTo>
                    <a:pt x="266" y="850"/>
                  </a:lnTo>
                  <a:lnTo>
                    <a:pt x="266" y="852"/>
                  </a:lnTo>
                  <a:lnTo>
                    <a:pt x="266" y="854"/>
                  </a:lnTo>
                  <a:lnTo>
                    <a:pt x="276" y="852"/>
                  </a:lnTo>
                  <a:lnTo>
                    <a:pt x="287" y="850"/>
                  </a:lnTo>
                  <a:lnTo>
                    <a:pt x="296" y="846"/>
                  </a:lnTo>
                  <a:lnTo>
                    <a:pt x="306" y="844"/>
                  </a:lnTo>
                  <a:lnTo>
                    <a:pt x="306" y="852"/>
                  </a:lnTo>
                  <a:lnTo>
                    <a:pt x="304" y="857"/>
                  </a:lnTo>
                  <a:lnTo>
                    <a:pt x="304" y="863"/>
                  </a:lnTo>
                  <a:lnTo>
                    <a:pt x="302" y="871"/>
                  </a:lnTo>
                  <a:lnTo>
                    <a:pt x="294" y="876"/>
                  </a:lnTo>
                  <a:lnTo>
                    <a:pt x="287" y="880"/>
                  </a:lnTo>
                  <a:lnTo>
                    <a:pt x="276" y="884"/>
                  </a:lnTo>
                  <a:lnTo>
                    <a:pt x="259" y="888"/>
                  </a:lnTo>
                  <a:lnTo>
                    <a:pt x="259" y="889"/>
                  </a:lnTo>
                  <a:lnTo>
                    <a:pt x="259" y="891"/>
                  </a:lnTo>
                  <a:lnTo>
                    <a:pt x="259" y="895"/>
                  </a:lnTo>
                  <a:lnTo>
                    <a:pt x="259" y="897"/>
                  </a:lnTo>
                  <a:lnTo>
                    <a:pt x="272" y="895"/>
                  </a:lnTo>
                  <a:lnTo>
                    <a:pt x="279" y="895"/>
                  </a:lnTo>
                  <a:lnTo>
                    <a:pt x="289" y="891"/>
                  </a:lnTo>
                  <a:lnTo>
                    <a:pt x="304" y="888"/>
                  </a:lnTo>
                  <a:lnTo>
                    <a:pt x="311" y="893"/>
                  </a:lnTo>
                  <a:lnTo>
                    <a:pt x="317" y="899"/>
                  </a:lnTo>
                  <a:lnTo>
                    <a:pt x="323" y="905"/>
                  </a:lnTo>
                  <a:lnTo>
                    <a:pt x="330" y="912"/>
                  </a:lnTo>
                  <a:lnTo>
                    <a:pt x="328" y="912"/>
                  </a:lnTo>
                  <a:lnTo>
                    <a:pt x="328" y="914"/>
                  </a:lnTo>
                  <a:lnTo>
                    <a:pt x="327" y="916"/>
                  </a:lnTo>
                  <a:lnTo>
                    <a:pt x="300" y="918"/>
                  </a:lnTo>
                  <a:lnTo>
                    <a:pt x="279" y="918"/>
                  </a:lnTo>
                  <a:lnTo>
                    <a:pt x="262" y="920"/>
                  </a:lnTo>
                  <a:lnTo>
                    <a:pt x="247" y="920"/>
                  </a:lnTo>
                  <a:lnTo>
                    <a:pt x="234" y="920"/>
                  </a:lnTo>
                  <a:lnTo>
                    <a:pt x="221" y="920"/>
                  </a:lnTo>
                  <a:lnTo>
                    <a:pt x="206" y="920"/>
                  </a:lnTo>
                  <a:lnTo>
                    <a:pt x="185" y="9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30"/>
            <p:cNvSpPr>
              <a:spLocks/>
            </p:cNvSpPr>
            <p:nvPr/>
          </p:nvSpPr>
          <p:spPr bwMode="auto">
            <a:xfrm>
              <a:off x="3243263" y="4327525"/>
              <a:ext cx="404813" cy="666750"/>
            </a:xfrm>
            <a:custGeom>
              <a:avLst/>
              <a:gdLst>
                <a:gd name="T0" fmla="*/ 2147483647 w 509"/>
                <a:gd name="T1" fmla="*/ 2147483647 h 839"/>
                <a:gd name="T2" fmla="*/ 2147483647 w 509"/>
                <a:gd name="T3" fmla="*/ 2147483647 h 839"/>
                <a:gd name="T4" fmla="*/ 2147483647 w 509"/>
                <a:gd name="T5" fmla="*/ 2147483647 h 839"/>
                <a:gd name="T6" fmla="*/ 2147483647 w 509"/>
                <a:gd name="T7" fmla="*/ 2147483647 h 839"/>
                <a:gd name="T8" fmla="*/ 2147483647 w 509"/>
                <a:gd name="T9" fmla="*/ 2147483647 h 839"/>
                <a:gd name="T10" fmla="*/ 2147483647 w 509"/>
                <a:gd name="T11" fmla="*/ 2147483647 h 839"/>
                <a:gd name="T12" fmla="*/ 2147483647 w 509"/>
                <a:gd name="T13" fmla="*/ 2147483647 h 839"/>
                <a:gd name="T14" fmla="*/ 2147483647 w 509"/>
                <a:gd name="T15" fmla="*/ 2147483647 h 839"/>
                <a:gd name="T16" fmla="*/ 2147483647 w 509"/>
                <a:gd name="T17" fmla="*/ 2147483647 h 839"/>
                <a:gd name="T18" fmla="*/ 2147483647 w 509"/>
                <a:gd name="T19" fmla="*/ 2147483647 h 839"/>
                <a:gd name="T20" fmla="*/ 2147483647 w 509"/>
                <a:gd name="T21" fmla="*/ 2147483647 h 839"/>
                <a:gd name="T22" fmla="*/ 2147483647 w 509"/>
                <a:gd name="T23" fmla="*/ 2147483647 h 839"/>
                <a:gd name="T24" fmla="*/ 2147483647 w 509"/>
                <a:gd name="T25" fmla="*/ 2147483647 h 839"/>
                <a:gd name="T26" fmla="*/ 2147483647 w 509"/>
                <a:gd name="T27" fmla="*/ 2147483647 h 839"/>
                <a:gd name="T28" fmla="*/ 2147483647 w 509"/>
                <a:gd name="T29" fmla="*/ 2147483647 h 839"/>
                <a:gd name="T30" fmla="*/ 2147483647 w 509"/>
                <a:gd name="T31" fmla="*/ 2147483647 h 839"/>
                <a:gd name="T32" fmla="*/ 2147483647 w 509"/>
                <a:gd name="T33" fmla="*/ 2147483647 h 839"/>
                <a:gd name="T34" fmla="*/ 2147483647 w 509"/>
                <a:gd name="T35" fmla="*/ 2147483647 h 839"/>
                <a:gd name="T36" fmla="*/ 2147483647 w 509"/>
                <a:gd name="T37" fmla="*/ 2147483647 h 839"/>
                <a:gd name="T38" fmla="*/ 2147483647 w 509"/>
                <a:gd name="T39" fmla="*/ 2147483647 h 839"/>
                <a:gd name="T40" fmla="*/ 2147483647 w 509"/>
                <a:gd name="T41" fmla="*/ 2147483647 h 839"/>
                <a:gd name="T42" fmla="*/ 2147483647 w 509"/>
                <a:gd name="T43" fmla="*/ 2147483647 h 839"/>
                <a:gd name="T44" fmla="*/ 2147483647 w 509"/>
                <a:gd name="T45" fmla="*/ 2147483647 h 839"/>
                <a:gd name="T46" fmla="*/ 2147483647 w 509"/>
                <a:gd name="T47" fmla="*/ 2147483647 h 839"/>
                <a:gd name="T48" fmla="*/ 2147483647 w 509"/>
                <a:gd name="T49" fmla="*/ 2147483647 h 839"/>
                <a:gd name="T50" fmla="*/ 2147483647 w 509"/>
                <a:gd name="T51" fmla="*/ 2147483647 h 839"/>
                <a:gd name="T52" fmla="*/ 2147483647 w 509"/>
                <a:gd name="T53" fmla="*/ 2147483647 h 839"/>
                <a:gd name="T54" fmla="*/ 2147483647 w 509"/>
                <a:gd name="T55" fmla="*/ 2147483647 h 839"/>
                <a:gd name="T56" fmla="*/ 2147483647 w 509"/>
                <a:gd name="T57" fmla="*/ 2147483647 h 839"/>
                <a:gd name="T58" fmla="*/ 2147483647 w 509"/>
                <a:gd name="T59" fmla="*/ 2147483647 h 839"/>
                <a:gd name="T60" fmla="*/ 2147483647 w 509"/>
                <a:gd name="T61" fmla="*/ 2147483647 h 839"/>
                <a:gd name="T62" fmla="*/ 2147483647 w 509"/>
                <a:gd name="T63" fmla="*/ 2147483647 h 839"/>
                <a:gd name="T64" fmla="*/ 2147483647 w 509"/>
                <a:gd name="T65" fmla="*/ 2147483647 h 839"/>
                <a:gd name="T66" fmla="*/ 2147483647 w 509"/>
                <a:gd name="T67" fmla="*/ 2147483647 h 839"/>
                <a:gd name="T68" fmla="*/ 2147483647 w 509"/>
                <a:gd name="T69" fmla="*/ 2147483647 h 839"/>
                <a:gd name="T70" fmla="*/ 2147483647 w 509"/>
                <a:gd name="T71" fmla="*/ 2147483647 h 839"/>
                <a:gd name="T72" fmla="*/ 2147483647 w 509"/>
                <a:gd name="T73" fmla="*/ 2147483647 h 839"/>
                <a:gd name="T74" fmla="*/ 2147483647 w 509"/>
                <a:gd name="T75" fmla="*/ 2147483647 h 839"/>
                <a:gd name="T76" fmla="*/ 2147483647 w 509"/>
                <a:gd name="T77" fmla="*/ 2147483647 h 839"/>
                <a:gd name="T78" fmla="*/ 2147483647 w 509"/>
                <a:gd name="T79" fmla="*/ 2147483647 h 839"/>
                <a:gd name="T80" fmla="*/ 2147483647 w 509"/>
                <a:gd name="T81" fmla="*/ 2147483647 h 839"/>
                <a:gd name="T82" fmla="*/ 2147483647 w 509"/>
                <a:gd name="T83" fmla="*/ 2147483647 h 839"/>
                <a:gd name="T84" fmla="*/ 2147483647 w 509"/>
                <a:gd name="T85" fmla="*/ 2147483647 h 839"/>
                <a:gd name="T86" fmla="*/ 2147483647 w 509"/>
                <a:gd name="T87" fmla="*/ 2147483647 h 839"/>
                <a:gd name="T88" fmla="*/ 2147483647 w 509"/>
                <a:gd name="T89" fmla="*/ 2147483647 h 839"/>
                <a:gd name="T90" fmla="*/ 2147483647 w 509"/>
                <a:gd name="T91" fmla="*/ 2147483647 h 839"/>
                <a:gd name="T92" fmla="*/ 2147483647 w 509"/>
                <a:gd name="T93" fmla="*/ 2147483647 h 839"/>
                <a:gd name="T94" fmla="*/ 2147483647 w 509"/>
                <a:gd name="T95" fmla="*/ 2147483647 h 839"/>
                <a:gd name="T96" fmla="*/ 2147483647 w 509"/>
                <a:gd name="T97" fmla="*/ 2147483647 h 839"/>
                <a:gd name="T98" fmla="*/ 2147483647 w 509"/>
                <a:gd name="T99" fmla="*/ 2147483647 h 839"/>
                <a:gd name="T100" fmla="*/ 2147483647 w 509"/>
                <a:gd name="T101" fmla="*/ 2147483647 h 839"/>
                <a:gd name="T102" fmla="*/ 2147483647 w 509"/>
                <a:gd name="T103" fmla="*/ 2147483647 h 839"/>
                <a:gd name="T104" fmla="*/ 2147483647 w 509"/>
                <a:gd name="T105" fmla="*/ 2147483647 h 839"/>
                <a:gd name="T106" fmla="*/ 2147483647 w 509"/>
                <a:gd name="T107" fmla="*/ 2147483647 h 839"/>
                <a:gd name="T108" fmla="*/ 2147483647 w 509"/>
                <a:gd name="T109" fmla="*/ 2147483647 h 839"/>
                <a:gd name="T110" fmla="*/ 2147483647 w 509"/>
                <a:gd name="T111" fmla="*/ 2147483647 h 839"/>
                <a:gd name="T112" fmla="*/ 2147483647 w 509"/>
                <a:gd name="T113" fmla="*/ 2147483647 h 839"/>
                <a:gd name="T114" fmla="*/ 2147483647 w 509"/>
                <a:gd name="T115" fmla="*/ 2147483647 h 839"/>
                <a:gd name="T116" fmla="*/ 2147483647 w 509"/>
                <a:gd name="T117" fmla="*/ 2147483647 h 839"/>
                <a:gd name="T118" fmla="*/ 2147483647 w 509"/>
                <a:gd name="T119" fmla="*/ 2147483647 h 839"/>
                <a:gd name="T120" fmla="*/ 2147483647 w 509"/>
                <a:gd name="T121" fmla="*/ 2147483647 h 839"/>
                <a:gd name="T122" fmla="*/ 2147483647 w 509"/>
                <a:gd name="T123" fmla="*/ 2147483647 h 8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9" h="839">
                  <a:moveTo>
                    <a:pt x="349" y="839"/>
                  </a:moveTo>
                  <a:lnTo>
                    <a:pt x="324" y="824"/>
                  </a:lnTo>
                  <a:lnTo>
                    <a:pt x="307" y="807"/>
                  </a:lnTo>
                  <a:lnTo>
                    <a:pt x="299" y="788"/>
                  </a:lnTo>
                  <a:lnTo>
                    <a:pt x="298" y="769"/>
                  </a:lnTo>
                  <a:lnTo>
                    <a:pt x="298" y="750"/>
                  </a:lnTo>
                  <a:lnTo>
                    <a:pt x="298" y="731"/>
                  </a:lnTo>
                  <a:lnTo>
                    <a:pt x="296" y="716"/>
                  </a:lnTo>
                  <a:lnTo>
                    <a:pt x="288" y="701"/>
                  </a:lnTo>
                  <a:lnTo>
                    <a:pt x="296" y="590"/>
                  </a:lnTo>
                  <a:lnTo>
                    <a:pt x="294" y="479"/>
                  </a:lnTo>
                  <a:lnTo>
                    <a:pt x="290" y="369"/>
                  </a:lnTo>
                  <a:lnTo>
                    <a:pt x="288" y="258"/>
                  </a:lnTo>
                  <a:lnTo>
                    <a:pt x="290" y="251"/>
                  </a:lnTo>
                  <a:lnTo>
                    <a:pt x="292" y="243"/>
                  </a:lnTo>
                  <a:lnTo>
                    <a:pt x="294" y="235"/>
                  </a:lnTo>
                  <a:lnTo>
                    <a:pt x="296" y="228"/>
                  </a:lnTo>
                  <a:lnTo>
                    <a:pt x="292" y="224"/>
                  </a:lnTo>
                  <a:lnTo>
                    <a:pt x="286" y="224"/>
                  </a:lnTo>
                  <a:lnTo>
                    <a:pt x="283" y="228"/>
                  </a:lnTo>
                  <a:lnTo>
                    <a:pt x="279" y="234"/>
                  </a:lnTo>
                  <a:lnTo>
                    <a:pt x="275" y="226"/>
                  </a:lnTo>
                  <a:lnTo>
                    <a:pt x="271" y="222"/>
                  </a:lnTo>
                  <a:lnTo>
                    <a:pt x="267" y="222"/>
                  </a:lnTo>
                  <a:lnTo>
                    <a:pt x="262" y="220"/>
                  </a:lnTo>
                  <a:lnTo>
                    <a:pt x="258" y="243"/>
                  </a:lnTo>
                  <a:lnTo>
                    <a:pt x="247" y="256"/>
                  </a:lnTo>
                  <a:lnTo>
                    <a:pt x="237" y="268"/>
                  </a:lnTo>
                  <a:lnTo>
                    <a:pt x="232" y="284"/>
                  </a:lnTo>
                  <a:lnTo>
                    <a:pt x="247" y="275"/>
                  </a:lnTo>
                  <a:lnTo>
                    <a:pt x="256" y="271"/>
                  </a:lnTo>
                  <a:lnTo>
                    <a:pt x="260" y="269"/>
                  </a:lnTo>
                  <a:lnTo>
                    <a:pt x="266" y="269"/>
                  </a:lnTo>
                  <a:lnTo>
                    <a:pt x="262" y="284"/>
                  </a:lnTo>
                  <a:lnTo>
                    <a:pt x="254" y="298"/>
                  </a:lnTo>
                  <a:lnTo>
                    <a:pt x="243" y="307"/>
                  </a:lnTo>
                  <a:lnTo>
                    <a:pt x="230" y="317"/>
                  </a:lnTo>
                  <a:lnTo>
                    <a:pt x="230" y="318"/>
                  </a:lnTo>
                  <a:lnTo>
                    <a:pt x="230" y="320"/>
                  </a:lnTo>
                  <a:lnTo>
                    <a:pt x="232" y="322"/>
                  </a:lnTo>
                  <a:lnTo>
                    <a:pt x="241" y="318"/>
                  </a:lnTo>
                  <a:lnTo>
                    <a:pt x="252" y="313"/>
                  </a:lnTo>
                  <a:lnTo>
                    <a:pt x="262" y="309"/>
                  </a:lnTo>
                  <a:lnTo>
                    <a:pt x="273" y="305"/>
                  </a:lnTo>
                  <a:lnTo>
                    <a:pt x="271" y="318"/>
                  </a:lnTo>
                  <a:lnTo>
                    <a:pt x="266" y="330"/>
                  </a:lnTo>
                  <a:lnTo>
                    <a:pt x="258" y="341"/>
                  </a:lnTo>
                  <a:lnTo>
                    <a:pt x="247" y="352"/>
                  </a:lnTo>
                  <a:lnTo>
                    <a:pt x="254" y="352"/>
                  </a:lnTo>
                  <a:lnTo>
                    <a:pt x="262" y="350"/>
                  </a:lnTo>
                  <a:lnTo>
                    <a:pt x="267" y="350"/>
                  </a:lnTo>
                  <a:lnTo>
                    <a:pt x="275" y="350"/>
                  </a:lnTo>
                  <a:lnTo>
                    <a:pt x="275" y="358"/>
                  </a:lnTo>
                  <a:lnTo>
                    <a:pt x="275" y="364"/>
                  </a:lnTo>
                  <a:lnTo>
                    <a:pt x="275" y="371"/>
                  </a:lnTo>
                  <a:lnTo>
                    <a:pt x="277" y="379"/>
                  </a:lnTo>
                  <a:lnTo>
                    <a:pt x="267" y="384"/>
                  </a:lnTo>
                  <a:lnTo>
                    <a:pt x="260" y="390"/>
                  </a:lnTo>
                  <a:lnTo>
                    <a:pt x="250" y="396"/>
                  </a:lnTo>
                  <a:lnTo>
                    <a:pt x="241" y="403"/>
                  </a:lnTo>
                  <a:lnTo>
                    <a:pt x="249" y="403"/>
                  </a:lnTo>
                  <a:lnTo>
                    <a:pt x="258" y="401"/>
                  </a:lnTo>
                  <a:lnTo>
                    <a:pt x="267" y="399"/>
                  </a:lnTo>
                  <a:lnTo>
                    <a:pt x="277" y="399"/>
                  </a:lnTo>
                  <a:lnTo>
                    <a:pt x="271" y="413"/>
                  </a:lnTo>
                  <a:lnTo>
                    <a:pt x="260" y="424"/>
                  </a:lnTo>
                  <a:lnTo>
                    <a:pt x="245" y="435"/>
                  </a:lnTo>
                  <a:lnTo>
                    <a:pt x="232" y="445"/>
                  </a:lnTo>
                  <a:lnTo>
                    <a:pt x="243" y="443"/>
                  </a:lnTo>
                  <a:lnTo>
                    <a:pt x="254" y="439"/>
                  </a:lnTo>
                  <a:lnTo>
                    <a:pt x="267" y="437"/>
                  </a:lnTo>
                  <a:lnTo>
                    <a:pt x="281" y="435"/>
                  </a:lnTo>
                  <a:lnTo>
                    <a:pt x="275" y="449"/>
                  </a:lnTo>
                  <a:lnTo>
                    <a:pt x="264" y="462"/>
                  </a:lnTo>
                  <a:lnTo>
                    <a:pt x="249" y="475"/>
                  </a:lnTo>
                  <a:lnTo>
                    <a:pt x="237" y="484"/>
                  </a:lnTo>
                  <a:lnTo>
                    <a:pt x="245" y="482"/>
                  </a:lnTo>
                  <a:lnTo>
                    <a:pt x="256" y="481"/>
                  </a:lnTo>
                  <a:lnTo>
                    <a:pt x="267" y="477"/>
                  </a:lnTo>
                  <a:lnTo>
                    <a:pt x="281" y="473"/>
                  </a:lnTo>
                  <a:lnTo>
                    <a:pt x="279" y="477"/>
                  </a:lnTo>
                  <a:lnTo>
                    <a:pt x="279" y="481"/>
                  </a:lnTo>
                  <a:lnTo>
                    <a:pt x="279" y="486"/>
                  </a:lnTo>
                  <a:lnTo>
                    <a:pt x="277" y="490"/>
                  </a:lnTo>
                  <a:lnTo>
                    <a:pt x="264" y="496"/>
                  </a:lnTo>
                  <a:lnTo>
                    <a:pt x="252" y="505"/>
                  </a:lnTo>
                  <a:lnTo>
                    <a:pt x="241" y="514"/>
                  </a:lnTo>
                  <a:lnTo>
                    <a:pt x="232" y="526"/>
                  </a:lnTo>
                  <a:lnTo>
                    <a:pt x="243" y="524"/>
                  </a:lnTo>
                  <a:lnTo>
                    <a:pt x="254" y="520"/>
                  </a:lnTo>
                  <a:lnTo>
                    <a:pt x="266" y="514"/>
                  </a:lnTo>
                  <a:lnTo>
                    <a:pt x="277" y="507"/>
                  </a:lnTo>
                  <a:lnTo>
                    <a:pt x="273" y="524"/>
                  </a:lnTo>
                  <a:lnTo>
                    <a:pt x="264" y="539"/>
                  </a:lnTo>
                  <a:lnTo>
                    <a:pt x="250" y="554"/>
                  </a:lnTo>
                  <a:lnTo>
                    <a:pt x="233" y="562"/>
                  </a:lnTo>
                  <a:lnTo>
                    <a:pt x="233" y="564"/>
                  </a:lnTo>
                  <a:lnTo>
                    <a:pt x="233" y="565"/>
                  </a:lnTo>
                  <a:lnTo>
                    <a:pt x="233" y="567"/>
                  </a:lnTo>
                  <a:lnTo>
                    <a:pt x="233" y="569"/>
                  </a:lnTo>
                  <a:lnTo>
                    <a:pt x="245" y="565"/>
                  </a:lnTo>
                  <a:lnTo>
                    <a:pt x="256" y="562"/>
                  </a:lnTo>
                  <a:lnTo>
                    <a:pt x="267" y="560"/>
                  </a:lnTo>
                  <a:lnTo>
                    <a:pt x="277" y="556"/>
                  </a:lnTo>
                  <a:lnTo>
                    <a:pt x="277" y="560"/>
                  </a:lnTo>
                  <a:lnTo>
                    <a:pt x="277" y="565"/>
                  </a:lnTo>
                  <a:lnTo>
                    <a:pt x="277" y="569"/>
                  </a:lnTo>
                  <a:lnTo>
                    <a:pt x="277" y="575"/>
                  </a:lnTo>
                  <a:lnTo>
                    <a:pt x="269" y="579"/>
                  </a:lnTo>
                  <a:lnTo>
                    <a:pt x="262" y="582"/>
                  </a:lnTo>
                  <a:lnTo>
                    <a:pt x="254" y="588"/>
                  </a:lnTo>
                  <a:lnTo>
                    <a:pt x="247" y="592"/>
                  </a:lnTo>
                  <a:lnTo>
                    <a:pt x="241" y="596"/>
                  </a:lnTo>
                  <a:lnTo>
                    <a:pt x="233" y="601"/>
                  </a:lnTo>
                  <a:lnTo>
                    <a:pt x="226" y="607"/>
                  </a:lnTo>
                  <a:lnTo>
                    <a:pt x="220" y="613"/>
                  </a:lnTo>
                  <a:lnTo>
                    <a:pt x="224" y="613"/>
                  </a:lnTo>
                  <a:lnTo>
                    <a:pt x="228" y="611"/>
                  </a:lnTo>
                  <a:lnTo>
                    <a:pt x="233" y="611"/>
                  </a:lnTo>
                  <a:lnTo>
                    <a:pt x="237" y="609"/>
                  </a:lnTo>
                  <a:lnTo>
                    <a:pt x="243" y="607"/>
                  </a:lnTo>
                  <a:lnTo>
                    <a:pt x="252" y="603"/>
                  </a:lnTo>
                  <a:lnTo>
                    <a:pt x="262" y="597"/>
                  </a:lnTo>
                  <a:lnTo>
                    <a:pt x="277" y="592"/>
                  </a:lnTo>
                  <a:lnTo>
                    <a:pt x="277" y="599"/>
                  </a:lnTo>
                  <a:lnTo>
                    <a:pt x="277" y="607"/>
                  </a:lnTo>
                  <a:lnTo>
                    <a:pt x="277" y="614"/>
                  </a:lnTo>
                  <a:lnTo>
                    <a:pt x="277" y="622"/>
                  </a:lnTo>
                  <a:lnTo>
                    <a:pt x="264" y="629"/>
                  </a:lnTo>
                  <a:lnTo>
                    <a:pt x="250" y="637"/>
                  </a:lnTo>
                  <a:lnTo>
                    <a:pt x="237" y="645"/>
                  </a:lnTo>
                  <a:lnTo>
                    <a:pt x="224" y="652"/>
                  </a:lnTo>
                  <a:lnTo>
                    <a:pt x="235" y="650"/>
                  </a:lnTo>
                  <a:lnTo>
                    <a:pt x="249" y="646"/>
                  </a:lnTo>
                  <a:lnTo>
                    <a:pt x="262" y="645"/>
                  </a:lnTo>
                  <a:lnTo>
                    <a:pt x="275" y="643"/>
                  </a:lnTo>
                  <a:lnTo>
                    <a:pt x="273" y="646"/>
                  </a:lnTo>
                  <a:lnTo>
                    <a:pt x="273" y="650"/>
                  </a:lnTo>
                  <a:lnTo>
                    <a:pt x="273" y="656"/>
                  </a:lnTo>
                  <a:lnTo>
                    <a:pt x="273" y="660"/>
                  </a:lnTo>
                  <a:lnTo>
                    <a:pt x="264" y="665"/>
                  </a:lnTo>
                  <a:lnTo>
                    <a:pt x="256" y="669"/>
                  </a:lnTo>
                  <a:lnTo>
                    <a:pt x="247" y="673"/>
                  </a:lnTo>
                  <a:lnTo>
                    <a:pt x="230" y="679"/>
                  </a:lnTo>
                  <a:lnTo>
                    <a:pt x="228" y="680"/>
                  </a:lnTo>
                  <a:lnTo>
                    <a:pt x="228" y="684"/>
                  </a:lnTo>
                  <a:lnTo>
                    <a:pt x="226" y="686"/>
                  </a:lnTo>
                  <a:lnTo>
                    <a:pt x="224" y="690"/>
                  </a:lnTo>
                  <a:lnTo>
                    <a:pt x="237" y="686"/>
                  </a:lnTo>
                  <a:lnTo>
                    <a:pt x="249" y="684"/>
                  </a:lnTo>
                  <a:lnTo>
                    <a:pt x="260" y="680"/>
                  </a:lnTo>
                  <a:lnTo>
                    <a:pt x="273" y="679"/>
                  </a:lnTo>
                  <a:lnTo>
                    <a:pt x="271" y="686"/>
                  </a:lnTo>
                  <a:lnTo>
                    <a:pt x="271" y="694"/>
                  </a:lnTo>
                  <a:lnTo>
                    <a:pt x="269" y="701"/>
                  </a:lnTo>
                  <a:lnTo>
                    <a:pt x="269" y="709"/>
                  </a:lnTo>
                  <a:lnTo>
                    <a:pt x="245" y="716"/>
                  </a:lnTo>
                  <a:lnTo>
                    <a:pt x="218" y="720"/>
                  </a:lnTo>
                  <a:lnTo>
                    <a:pt x="192" y="722"/>
                  </a:lnTo>
                  <a:lnTo>
                    <a:pt x="166" y="724"/>
                  </a:lnTo>
                  <a:lnTo>
                    <a:pt x="139" y="722"/>
                  </a:lnTo>
                  <a:lnTo>
                    <a:pt x="113" y="720"/>
                  </a:lnTo>
                  <a:lnTo>
                    <a:pt x="88" y="716"/>
                  </a:lnTo>
                  <a:lnTo>
                    <a:pt x="66" y="712"/>
                  </a:lnTo>
                  <a:lnTo>
                    <a:pt x="51" y="703"/>
                  </a:lnTo>
                  <a:lnTo>
                    <a:pt x="35" y="694"/>
                  </a:lnTo>
                  <a:lnTo>
                    <a:pt x="24" y="684"/>
                  </a:lnTo>
                  <a:lnTo>
                    <a:pt x="13" y="679"/>
                  </a:lnTo>
                  <a:lnTo>
                    <a:pt x="2" y="652"/>
                  </a:lnTo>
                  <a:lnTo>
                    <a:pt x="0" y="626"/>
                  </a:lnTo>
                  <a:lnTo>
                    <a:pt x="5" y="603"/>
                  </a:lnTo>
                  <a:lnTo>
                    <a:pt x="15" y="579"/>
                  </a:lnTo>
                  <a:lnTo>
                    <a:pt x="30" y="556"/>
                  </a:lnTo>
                  <a:lnTo>
                    <a:pt x="45" y="535"/>
                  </a:lnTo>
                  <a:lnTo>
                    <a:pt x="58" y="513"/>
                  </a:lnTo>
                  <a:lnTo>
                    <a:pt x="71" y="490"/>
                  </a:lnTo>
                  <a:lnTo>
                    <a:pt x="77" y="435"/>
                  </a:lnTo>
                  <a:lnTo>
                    <a:pt x="84" y="381"/>
                  </a:lnTo>
                  <a:lnTo>
                    <a:pt x="94" y="328"/>
                  </a:lnTo>
                  <a:lnTo>
                    <a:pt x="105" y="273"/>
                  </a:lnTo>
                  <a:lnTo>
                    <a:pt x="117" y="220"/>
                  </a:lnTo>
                  <a:lnTo>
                    <a:pt x="130" y="168"/>
                  </a:lnTo>
                  <a:lnTo>
                    <a:pt x="143" y="115"/>
                  </a:lnTo>
                  <a:lnTo>
                    <a:pt x="156" y="62"/>
                  </a:lnTo>
                  <a:lnTo>
                    <a:pt x="158" y="62"/>
                  </a:lnTo>
                  <a:lnTo>
                    <a:pt x="160" y="62"/>
                  </a:lnTo>
                  <a:lnTo>
                    <a:pt x="164" y="62"/>
                  </a:lnTo>
                  <a:lnTo>
                    <a:pt x="166" y="62"/>
                  </a:lnTo>
                  <a:lnTo>
                    <a:pt x="166" y="64"/>
                  </a:lnTo>
                  <a:lnTo>
                    <a:pt x="166" y="66"/>
                  </a:lnTo>
                  <a:lnTo>
                    <a:pt x="166" y="68"/>
                  </a:lnTo>
                  <a:lnTo>
                    <a:pt x="166" y="70"/>
                  </a:lnTo>
                  <a:lnTo>
                    <a:pt x="184" y="68"/>
                  </a:lnTo>
                  <a:lnTo>
                    <a:pt x="203" y="62"/>
                  </a:lnTo>
                  <a:lnTo>
                    <a:pt x="224" y="56"/>
                  </a:lnTo>
                  <a:lnTo>
                    <a:pt x="245" y="47"/>
                  </a:lnTo>
                  <a:lnTo>
                    <a:pt x="266" y="37"/>
                  </a:lnTo>
                  <a:lnTo>
                    <a:pt x="284" y="26"/>
                  </a:lnTo>
                  <a:lnTo>
                    <a:pt x="301" y="13"/>
                  </a:lnTo>
                  <a:lnTo>
                    <a:pt x="316" y="0"/>
                  </a:lnTo>
                  <a:lnTo>
                    <a:pt x="333" y="0"/>
                  </a:lnTo>
                  <a:lnTo>
                    <a:pt x="352" y="5"/>
                  </a:lnTo>
                  <a:lnTo>
                    <a:pt x="371" y="15"/>
                  </a:lnTo>
                  <a:lnTo>
                    <a:pt x="390" y="26"/>
                  </a:lnTo>
                  <a:lnTo>
                    <a:pt x="407" y="39"/>
                  </a:lnTo>
                  <a:lnTo>
                    <a:pt x="424" y="54"/>
                  </a:lnTo>
                  <a:lnTo>
                    <a:pt x="441" y="70"/>
                  </a:lnTo>
                  <a:lnTo>
                    <a:pt x="456" y="83"/>
                  </a:lnTo>
                  <a:lnTo>
                    <a:pt x="456" y="85"/>
                  </a:lnTo>
                  <a:lnTo>
                    <a:pt x="456" y="87"/>
                  </a:lnTo>
                  <a:lnTo>
                    <a:pt x="456" y="88"/>
                  </a:lnTo>
                  <a:lnTo>
                    <a:pt x="456" y="90"/>
                  </a:lnTo>
                  <a:lnTo>
                    <a:pt x="452" y="92"/>
                  </a:lnTo>
                  <a:lnTo>
                    <a:pt x="448" y="96"/>
                  </a:lnTo>
                  <a:lnTo>
                    <a:pt x="443" y="98"/>
                  </a:lnTo>
                  <a:lnTo>
                    <a:pt x="439" y="102"/>
                  </a:lnTo>
                  <a:lnTo>
                    <a:pt x="437" y="103"/>
                  </a:lnTo>
                  <a:lnTo>
                    <a:pt x="437" y="105"/>
                  </a:lnTo>
                  <a:lnTo>
                    <a:pt x="437" y="107"/>
                  </a:lnTo>
                  <a:lnTo>
                    <a:pt x="437" y="109"/>
                  </a:lnTo>
                  <a:lnTo>
                    <a:pt x="452" y="105"/>
                  </a:lnTo>
                  <a:lnTo>
                    <a:pt x="460" y="102"/>
                  </a:lnTo>
                  <a:lnTo>
                    <a:pt x="465" y="102"/>
                  </a:lnTo>
                  <a:lnTo>
                    <a:pt x="473" y="102"/>
                  </a:lnTo>
                  <a:lnTo>
                    <a:pt x="473" y="107"/>
                  </a:lnTo>
                  <a:lnTo>
                    <a:pt x="473" y="113"/>
                  </a:lnTo>
                  <a:lnTo>
                    <a:pt x="471" y="119"/>
                  </a:lnTo>
                  <a:lnTo>
                    <a:pt x="471" y="124"/>
                  </a:lnTo>
                  <a:lnTo>
                    <a:pt x="462" y="132"/>
                  </a:lnTo>
                  <a:lnTo>
                    <a:pt x="454" y="137"/>
                  </a:lnTo>
                  <a:lnTo>
                    <a:pt x="445" y="145"/>
                  </a:lnTo>
                  <a:lnTo>
                    <a:pt x="435" y="151"/>
                  </a:lnTo>
                  <a:lnTo>
                    <a:pt x="445" y="149"/>
                  </a:lnTo>
                  <a:lnTo>
                    <a:pt x="454" y="147"/>
                  </a:lnTo>
                  <a:lnTo>
                    <a:pt x="464" y="145"/>
                  </a:lnTo>
                  <a:lnTo>
                    <a:pt x="477" y="143"/>
                  </a:lnTo>
                  <a:lnTo>
                    <a:pt x="477" y="145"/>
                  </a:lnTo>
                  <a:lnTo>
                    <a:pt x="477" y="149"/>
                  </a:lnTo>
                  <a:lnTo>
                    <a:pt x="477" y="151"/>
                  </a:lnTo>
                  <a:lnTo>
                    <a:pt x="477" y="154"/>
                  </a:lnTo>
                  <a:lnTo>
                    <a:pt x="465" y="164"/>
                  </a:lnTo>
                  <a:lnTo>
                    <a:pt x="454" y="171"/>
                  </a:lnTo>
                  <a:lnTo>
                    <a:pt x="447" y="181"/>
                  </a:lnTo>
                  <a:lnTo>
                    <a:pt x="441" y="192"/>
                  </a:lnTo>
                  <a:lnTo>
                    <a:pt x="450" y="186"/>
                  </a:lnTo>
                  <a:lnTo>
                    <a:pt x="460" y="181"/>
                  </a:lnTo>
                  <a:lnTo>
                    <a:pt x="469" y="177"/>
                  </a:lnTo>
                  <a:lnTo>
                    <a:pt x="482" y="179"/>
                  </a:lnTo>
                  <a:lnTo>
                    <a:pt x="482" y="185"/>
                  </a:lnTo>
                  <a:lnTo>
                    <a:pt x="484" y="190"/>
                  </a:lnTo>
                  <a:lnTo>
                    <a:pt x="484" y="196"/>
                  </a:lnTo>
                  <a:lnTo>
                    <a:pt x="484" y="202"/>
                  </a:lnTo>
                  <a:lnTo>
                    <a:pt x="475" y="209"/>
                  </a:lnTo>
                  <a:lnTo>
                    <a:pt x="465" y="217"/>
                  </a:lnTo>
                  <a:lnTo>
                    <a:pt x="456" y="226"/>
                  </a:lnTo>
                  <a:lnTo>
                    <a:pt x="447" y="234"/>
                  </a:lnTo>
                  <a:lnTo>
                    <a:pt x="445" y="235"/>
                  </a:lnTo>
                  <a:lnTo>
                    <a:pt x="445" y="237"/>
                  </a:lnTo>
                  <a:lnTo>
                    <a:pt x="445" y="241"/>
                  </a:lnTo>
                  <a:lnTo>
                    <a:pt x="445" y="243"/>
                  </a:lnTo>
                  <a:lnTo>
                    <a:pt x="456" y="239"/>
                  </a:lnTo>
                  <a:lnTo>
                    <a:pt x="464" y="230"/>
                  </a:lnTo>
                  <a:lnTo>
                    <a:pt x="473" y="224"/>
                  </a:lnTo>
                  <a:lnTo>
                    <a:pt x="486" y="222"/>
                  </a:lnTo>
                  <a:lnTo>
                    <a:pt x="486" y="228"/>
                  </a:lnTo>
                  <a:lnTo>
                    <a:pt x="486" y="234"/>
                  </a:lnTo>
                  <a:lnTo>
                    <a:pt x="486" y="241"/>
                  </a:lnTo>
                  <a:lnTo>
                    <a:pt x="486" y="247"/>
                  </a:lnTo>
                  <a:lnTo>
                    <a:pt x="477" y="252"/>
                  </a:lnTo>
                  <a:lnTo>
                    <a:pt x="467" y="260"/>
                  </a:lnTo>
                  <a:lnTo>
                    <a:pt x="456" y="268"/>
                  </a:lnTo>
                  <a:lnTo>
                    <a:pt x="447" y="275"/>
                  </a:lnTo>
                  <a:lnTo>
                    <a:pt x="447" y="277"/>
                  </a:lnTo>
                  <a:lnTo>
                    <a:pt x="447" y="279"/>
                  </a:lnTo>
                  <a:lnTo>
                    <a:pt x="447" y="281"/>
                  </a:lnTo>
                  <a:lnTo>
                    <a:pt x="448" y="283"/>
                  </a:lnTo>
                  <a:lnTo>
                    <a:pt x="458" y="277"/>
                  </a:lnTo>
                  <a:lnTo>
                    <a:pt x="469" y="273"/>
                  </a:lnTo>
                  <a:lnTo>
                    <a:pt x="481" y="269"/>
                  </a:lnTo>
                  <a:lnTo>
                    <a:pt x="494" y="266"/>
                  </a:lnTo>
                  <a:lnTo>
                    <a:pt x="494" y="273"/>
                  </a:lnTo>
                  <a:lnTo>
                    <a:pt x="494" y="279"/>
                  </a:lnTo>
                  <a:lnTo>
                    <a:pt x="494" y="284"/>
                  </a:lnTo>
                  <a:lnTo>
                    <a:pt x="494" y="292"/>
                  </a:lnTo>
                  <a:lnTo>
                    <a:pt x="484" y="298"/>
                  </a:lnTo>
                  <a:lnTo>
                    <a:pt x="473" y="303"/>
                  </a:lnTo>
                  <a:lnTo>
                    <a:pt x="462" y="311"/>
                  </a:lnTo>
                  <a:lnTo>
                    <a:pt x="452" y="317"/>
                  </a:lnTo>
                  <a:lnTo>
                    <a:pt x="452" y="318"/>
                  </a:lnTo>
                  <a:lnTo>
                    <a:pt x="452" y="322"/>
                  </a:lnTo>
                  <a:lnTo>
                    <a:pt x="452" y="324"/>
                  </a:lnTo>
                  <a:lnTo>
                    <a:pt x="452" y="328"/>
                  </a:lnTo>
                  <a:lnTo>
                    <a:pt x="464" y="324"/>
                  </a:lnTo>
                  <a:lnTo>
                    <a:pt x="475" y="318"/>
                  </a:lnTo>
                  <a:lnTo>
                    <a:pt x="486" y="315"/>
                  </a:lnTo>
                  <a:lnTo>
                    <a:pt x="499" y="313"/>
                  </a:lnTo>
                  <a:lnTo>
                    <a:pt x="498" y="318"/>
                  </a:lnTo>
                  <a:lnTo>
                    <a:pt x="498" y="324"/>
                  </a:lnTo>
                  <a:lnTo>
                    <a:pt x="498" y="330"/>
                  </a:lnTo>
                  <a:lnTo>
                    <a:pt x="498" y="335"/>
                  </a:lnTo>
                  <a:lnTo>
                    <a:pt x="486" y="343"/>
                  </a:lnTo>
                  <a:lnTo>
                    <a:pt x="475" y="349"/>
                  </a:lnTo>
                  <a:lnTo>
                    <a:pt x="464" y="356"/>
                  </a:lnTo>
                  <a:lnTo>
                    <a:pt x="452" y="362"/>
                  </a:lnTo>
                  <a:lnTo>
                    <a:pt x="452" y="364"/>
                  </a:lnTo>
                  <a:lnTo>
                    <a:pt x="452" y="367"/>
                  </a:lnTo>
                  <a:lnTo>
                    <a:pt x="450" y="369"/>
                  </a:lnTo>
                  <a:lnTo>
                    <a:pt x="450" y="373"/>
                  </a:lnTo>
                  <a:lnTo>
                    <a:pt x="467" y="367"/>
                  </a:lnTo>
                  <a:lnTo>
                    <a:pt x="479" y="362"/>
                  </a:lnTo>
                  <a:lnTo>
                    <a:pt x="490" y="358"/>
                  </a:lnTo>
                  <a:lnTo>
                    <a:pt x="501" y="354"/>
                  </a:lnTo>
                  <a:lnTo>
                    <a:pt x="501" y="362"/>
                  </a:lnTo>
                  <a:lnTo>
                    <a:pt x="501" y="367"/>
                  </a:lnTo>
                  <a:lnTo>
                    <a:pt x="499" y="373"/>
                  </a:lnTo>
                  <a:lnTo>
                    <a:pt x="499" y="381"/>
                  </a:lnTo>
                  <a:lnTo>
                    <a:pt x="488" y="386"/>
                  </a:lnTo>
                  <a:lnTo>
                    <a:pt x="477" y="390"/>
                  </a:lnTo>
                  <a:lnTo>
                    <a:pt x="465" y="394"/>
                  </a:lnTo>
                  <a:lnTo>
                    <a:pt x="456" y="396"/>
                  </a:lnTo>
                  <a:lnTo>
                    <a:pt x="456" y="399"/>
                  </a:lnTo>
                  <a:lnTo>
                    <a:pt x="456" y="401"/>
                  </a:lnTo>
                  <a:lnTo>
                    <a:pt x="456" y="405"/>
                  </a:lnTo>
                  <a:lnTo>
                    <a:pt x="456" y="409"/>
                  </a:lnTo>
                  <a:lnTo>
                    <a:pt x="467" y="407"/>
                  </a:lnTo>
                  <a:lnTo>
                    <a:pt x="481" y="403"/>
                  </a:lnTo>
                  <a:lnTo>
                    <a:pt x="492" y="401"/>
                  </a:lnTo>
                  <a:lnTo>
                    <a:pt x="503" y="399"/>
                  </a:lnTo>
                  <a:lnTo>
                    <a:pt x="501" y="415"/>
                  </a:lnTo>
                  <a:lnTo>
                    <a:pt x="498" y="424"/>
                  </a:lnTo>
                  <a:lnTo>
                    <a:pt x="492" y="432"/>
                  </a:lnTo>
                  <a:lnTo>
                    <a:pt x="484" y="437"/>
                  </a:lnTo>
                  <a:lnTo>
                    <a:pt x="475" y="441"/>
                  </a:lnTo>
                  <a:lnTo>
                    <a:pt x="465" y="445"/>
                  </a:lnTo>
                  <a:lnTo>
                    <a:pt x="454" y="450"/>
                  </a:lnTo>
                  <a:lnTo>
                    <a:pt x="443" y="460"/>
                  </a:lnTo>
                  <a:lnTo>
                    <a:pt x="450" y="460"/>
                  </a:lnTo>
                  <a:lnTo>
                    <a:pt x="458" y="458"/>
                  </a:lnTo>
                  <a:lnTo>
                    <a:pt x="465" y="456"/>
                  </a:lnTo>
                  <a:lnTo>
                    <a:pt x="473" y="454"/>
                  </a:lnTo>
                  <a:lnTo>
                    <a:pt x="481" y="450"/>
                  </a:lnTo>
                  <a:lnTo>
                    <a:pt x="486" y="449"/>
                  </a:lnTo>
                  <a:lnTo>
                    <a:pt x="496" y="447"/>
                  </a:lnTo>
                  <a:lnTo>
                    <a:pt x="503" y="445"/>
                  </a:lnTo>
                  <a:lnTo>
                    <a:pt x="503" y="449"/>
                  </a:lnTo>
                  <a:lnTo>
                    <a:pt x="503" y="452"/>
                  </a:lnTo>
                  <a:lnTo>
                    <a:pt x="501" y="456"/>
                  </a:lnTo>
                  <a:lnTo>
                    <a:pt x="501" y="460"/>
                  </a:lnTo>
                  <a:lnTo>
                    <a:pt x="490" y="467"/>
                  </a:lnTo>
                  <a:lnTo>
                    <a:pt x="479" y="473"/>
                  </a:lnTo>
                  <a:lnTo>
                    <a:pt x="467" y="477"/>
                  </a:lnTo>
                  <a:lnTo>
                    <a:pt x="458" y="481"/>
                  </a:lnTo>
                  <a:lnTo>
                    <a:pt x="458" y="482"/>
                  </a:lnTo>
                  <a:lnTo>
                    <a:pt x="458" y="484"/>
                  </a:lnTo>
                  <a:lnTo>
                    <a:pt x="456" y="488"/>
                  </a:lnTo>
                  <a:lnTo>
                    <a:pt x="456" y="490"/>
                  </a:lnTo>
                  <a:lnTo>
                    <a:pt x="467" y="488"/>
                  </a:lnTo>
                  <a:lnTo>
                    <a:pt x="479" y="484"/>
                  </a:lnTo>
                  <a:lnTo>
                    <a:pt x="492" y="482"/>
                  </a:lnTo>
                  <a:lnTo>
                    <a:pt x="505" y="482"/>
                  </a:lnTo>
                  <a:lnTo>
                    <a:pt x="505" y="486"/>
                  </a:lnTo>
                  <a:lnTo>
                    <a:pt x="505" y="490"/>
                  </a:lnTo>
                  <a:lnTo>
                    <a:pt x="505" y="496"/>
                  </a:lnTo>
                  <a:lnTo>
                    <a:pt x="505" y="499"/>
                  </a:lnTo>
                  <a:lnTo>
                    <a:pt x="492" y="507"/>
                  </a:lnTo>
                  <a:lnTo>
                    <a:pt x="479" y="514"/>
                  </a:lnTo>
                  <a:lnTo>
                    <a:pt x="464" y="520"/>
                  </a:lnTo>
                  <a:lnTo>
                    <a:pt x="450" y="526"/>
                  </a:lnTo>
                  <a:lnTo>
                    <a:pt x="450" y="528"/>
                  </a:lnTo>
                  <a:lnTo>
                    <a:pt x="450" y="530"/>
                  </a:lnTo>
                  <a:lnTo>
                    <a:pt x="450" y="533"/>
                  </a:lnTo>
                  <a:lnTo>
                    <a:pt x="450" y="535"/>
                  </a:lnTo>
                  <a:lnTo>
                    <a:pt x="458" y="535"/>
                  </a:lnTo>
                  <a:lnTo>
                    <a:pt x="464" y="533"/>
                  </a:lnTo>
                  <a:lnTo>
                    <a:pt x="471" y="531"/>
                  </a:lnTo>
                  <a:lnTo>
                    <a:pt x="477" y="530"/>
                  </a:lnTo>
                  <a:lnTo>
                    <a:pt x="484" y="526"/>
                  </a:lnTo>
                  <a:lnTo>
                    <a:pt x="492" y="524"/>
                  </a:lnTo>
                  <a:lnTo>
                    <a:pt x="499" y="522"/>
                  </a:lnTo>
                  <a:lnTo>
                    <a:pt x="509" y="520"/>
                  </a:lnTo>
                  <a:lnTo>
                    <a:pt x="509" y="526"/>
                  </a:lnTo>
                  <a:lnTo>
                    <a:pt x="509" y="531"/>
                  </a:lnTo>
                  <a:lnTo>
                    <a:pt x="507" y="537"/>
                  </a:lnTo>
                  <a:lnTo>
                    <a:pt x="507" y="545"/>
                  </a:lnTo>
                  <a:lnTo>
                    <a:pt x="477" y="556"/>
                  </a:lnTo>
                  <a:lnTo>
                    <a:pt x="462" y="562"/>
                  </a:lnTo>
                  <a:lnTo>
                    <a:pt x="456" y="565"/>
                  </a:lnTo>
                  <a:lnTo>
                    <a:pt x="454" y="567"/>
                  </a:lnTo>
                  <a:lnTo>
                    <a:pt x="465" y="569"/>
                  </a:lnTo>
                  <a:lnTo>
                    <a:pt x="479" y="565"/>
                  </a:lnTo>
                  <a:lnTo>
                    <a:pt x="494" y="562"/>
                  </a:lnTo>
                  <a:lnTo>
                    <a:pt x="509" y="562"/>
                  </a:lnTo>
                  <a:lnTo>
                    <a:pt x="509" y="565"/>
                  </a:lnTo>
                  <a:lnTo>
                    <a:pt x="509" y="569"/>
                  </a:lnTo>
                  <a:lnTo>
                    <a:pt x="509" y="573"/>
                  </a:lnTo>
                  <a:lnTo>
                    <a:pt x="509" y="577"/>
                  </a:lnTo>
                  <a:lnTo>
                    <a:pt x="501" y="580"/>
                  </a:lnTo>
                  <a:lnTo>
                    <a:pt x="496" y="586"/>
                  </a:lnTo>
                  <a:lnTo>
                    <a:pt x="488" y="588"/>
                  </a:lnTo>
                  <a:lnTo>
                    <a:pt x="481" y="592"/>
                  </a:lnTo>
                  <a:lnTo>
                    <a:pt x="475" y="596"/>
                  </a:lnTo>
                  <a:lnTo>
                    <a:pt x="467" y="597"/>
                  </a:lnTo>
                  <a:lnTo>
                    <a:pt x="460" y="601"/>
                  </a:lnTo>
                  <a:lnTo>
                    <a:pt x="452" y="603"/>
                  </a:lnTo>
                  <a:lnTo>
                    <a:pt x="452" y="605"/>
                  </a:lnTo>
                  <a:lnTo>
                    <a:pt x="452" y="607"/>
                  </a:lnTo>
                  <a:lnTo>
                    <a:pt x="452" y="609"/>
                  </a:lnTo>
                  <a:lnTo>
                    <a:pt x="454" y="611"/>
                  </a:lnTo>
                  <a:lnTo>
                    <a:pt x="469" y="609"/>
                  </a:lnTo>
                  <a:lnTo>
                    <a:pt x="479" y="607"/>
                  </a:lnTo>
                  <a:lnTo>
                    <a:pt x="492" y="605"/>
                  </a:lnTo>
                  <a:lnTo>
                    <a:pt x="509" y="599"/>
                  </a:lnTo>
                  <a:lnTo>
                    <a:pt x="509" y="605"/>
                  </a:lnTo>
                  <a:lnTo>
                    <a:pt x="509" y="609"/>
                  </a:lnTo>
                  <a:lnTo>
                    <a:pt x="507" y="614"/>
                  </a:lnTo>
                  <a:lnTo>
                    <a:pt x="507" y="620"/>
                  </a:lnTo>
                  <a:lnTo>
                    <a:pt x="499" y="622"/>
                  </a:lnTo>
                  <a:lnTo>
                    <a:pt x="494" y="624"/>
                  </a:lnTo>
                  <a:lnTo>
                    <a:pt x="486" y="626"/>
                  </a:lnTo>
                  <a:lnTo>
                    <a:pt x="479" y="629"/>
                  </a:lnTo>
                  <a:lnTo>
                    <a:pt x="471" y="631"/>
                  </a:lnTo>
                  <a:lnTo>
                    <a:pt x="465" y="633"/>
                  </a:lnTo>
                  <a:lnTo>
                    <a:pt x="458" y="637"/>
                  </a:lnTo>
                  <a:lnTo>
                    <a:pt x="450" y="639"/>
                  </a:lnTo>
                  <a:lnTo>
                    <a:pt x="448" y="641"/>
                  </a:lnTo>
                  <a:lnTo>
                    <a:pt x="448" y="645"/>
                  </a:lnTo>
                  <a:lnTo>
                    <a:pt x="447" y="646"/>
                  </a:lnTo>
                  <a:lnTo>
                    <a:pt x="445" y="650"/>
                  </a:lnTo>
                  <a:lnTo>
                    <a:pt x="458" y="646"/>
                  </a:lnTo>
                  <a:lnTo>
                    <a:pt x="467" y="645"/>
                  </a:lnTo>
                  <a:lnTo>
                    <a:pt x="477" y="643"/>
                  </a:lnTo>
                  <a:lnTo>
                    <a:pt x="482" y="641"/>
                  </a:lnTo>
                  <a:lnTo>
                    <a:pt x="488" y="641"/>
                  </a:lnTo>
                  <a:lnTo>
                    <a:pt x="494" y="641"/>
                  </a:lnTo>
                  <a:lnTo>
                    <a:pt x="501" y="639"/>
                  </a:lnTo>
                  <a:lnTo>
                    <a:pt x="509" y="639"/>
                  </a:lnTo>
                  <a:lnTo>
                    <a:pt x="509" y="645"/>
                  </a:lnTo>
                  <a:lnTo>
                    <a:pt x="509" y="648"/>
                  </a:lnTo>
                  <a:lnTo>
                    <a:pt x="509" y="654"/>
                  </a:lnTo>
                  <a:lnTo>
                    <a:pt x="509" y="660"/>
                  </a:lnTo>
                  <a:lnTo>
                    <a:pt x="498" y="665"/>
                  </a:lnTo>
                  <a:lnTo>
                    <a:pt x="488" y="669"/>
                  </a:lnTo>
                  <a:lnTo>
                    <a:pt x="479" y="673"/>
                  </a:lnTo>
                  <a:lnTo>
                    <a:pt x="469" y="675"/>
                  </a:lnTo>
                  <a:lnTo>
                    <a:pt x="467" y="677"/>
                  </a:lnTo>
                  <a:lnTo>
                    <a:pt x="467" y="680"/>
                  </a:lnTo>
                  <a:lnTo>
                    <a:pt x="465" y="682"/>
                  </a:lnTo>
                  <a:lnTo>
                    <a:pt x="465" y="686"/>
                  </a:lnTo>
                  <a:lnTo>
                    <a:pt x="477" y="684"/>
                  </a:lnTo>
                  <a:lnTo>
                    <a:pt x="488" y="682"/>
                  </a:lnTo>
                  <a:lnTo>
                    <a:pt x="498" y="682"/>
                  </a:lnTo>
                  <a:lnTo>
                    <a:pt x="509" y="680"/>
                  </a:lnTo>
                  <a:lnTo>
                    <a:pt x="503" y="695"/>
                  </a:lnTo>
                  <a:lnTo>
                    <a:pt x="492" y="705"/>
                  </a:lnTo>
                  <a:lnTo>
                    <a:pt x="477" y="711"/>
                  </a:lnTo>
                  <a:lnTo>
                    <a:pt x="462" y="714"/>
                  </a:lnTo>
                  <a:lnTo>
                    <a:pt x="460" y="716"/>
                  </a:lnTo>
                  <a:lnTo>
                    <a:pt x="460" y="718"/>
                  </a:lnTo>
                  <a:lnTo>
                    <a:pt x="458" y="722"/>
                  </a:lnTo>
                  <a:lnTo>
                    <a:pt x="458" y="726"/>
                  </a:lnTo>
                  <a:lnTo>
                    <a:pt x="469" y="726"/>
                  </a:lnTo>
                  <a:lnTo>
                    <a:pt x="475" y="726"/>
                  </a:lnTo>
                  <a:lnTo>
                    <a:pt x="477" y="728"/>
                  </a:lnTo>
                  <a:lnTo>
                    <a:pt x="479" y="729"/>
                  </a:lnTo>
                  <a:lnTo>
                    <a:pt x="471" y="733"/>
                  </a:lnTo>
                  <a:lnTo>
                    <a:pt x="462" y="735"/>
                  </a:lnTo>
                  <a:lnTo>
                    <a:pt x="454" y="739"/>
                  </a:lnTo>
                  <a:lnTo>
                    <a:pt x="445" y="743"/>
                  </a:lnTo>
                  <a:lnTo>
                    <a:pt x="445" y="746"/>
                  </a:lnTo>
                  <a:lnTo>
                    <a:pt x="445" y="750"/>
                  </a:lnTo>
                  <a:lnTo>
                    <a:pt x="447" y="750"/>
                  </a:lnTo>
                  <a:lnTo>
                    <a:pt x="448" y="752"/>
                  </a:lnTo>
                  <a:lnTo>
                    <a:pt x="456" y="750"/>
                  </a:lnTo>
                  <a:lnTo>
                    <a:pt x="471" y="745"/>
                  </a:lnTo>
                  <a:lnTo>
                    <a:pt x="486" y="741"/>
                  </a:lnTo>
                  <a:lnTo>
                    <a:pt x="496" y="745"/>
                  </a:lnTo>
                  <a:lnTo>
                    <a:pt x="490" y="756"/>
                  </a:lnTo>
                  <a:lnTo>
                    <a:pt x="481" y="763"/>
                  </a:lnTo>
                  <a:lnTo>
                    <a:pt x="473" y="767"/>
                  </a:lnTo>
                  <a:lnTo>
                    <a:pt x="464" y="771"/>
                  </a:lnTo>
                  <a:lnTo>
                    <a:pt x="454" y="773"/>
                  </a:lnTo>
                  <a:lnTo>
                    <a:pt x="447" y="777"/>
                  </a:lnTo>
                  <a:lnTo>
                    <a:pt x="439" y="780"/>
                  </a:lnTo>
                  <a:lnTo>
                    <a:pt x="433" y="786"/>
                  </a:lnTo>
                  <a:lnTo>
                    <a:pt x="433" y="788"/>
                  </a:lnTo>
                  <a:lnTo>
                    <a:pt x="435" y="790"/>
                  </a:lnTo>
                  <a:lnTo>
                    <a:pt x="447" y="786"/>
                  </a:lnTo>
                  <a:lnTo>
                    <a:pt x="458" y="782"/>
                  </a:lnTo>
                  <a:lnTo>
                    <a:pt x="473" y="780"/>
                  </a:lnTo>
                  <a:lnTo>
                    <a:pt x="486" y="780"/>
                  </a:lnTo>
                  <a:lnTo>
                    <a:pt x="469" y="797"/>
                  </a:lnTo>
                  <a:lnTo>
                    <a:pt x="454" y="812"/>
                  </a:lnTo>
                  <a:lnTo>
                    <a:pt x="439" y="822"/>
                  </a:lnTo>
                  <a:lnTo>
                    <a:pt x="424" y="829"/>
                  </a:lnTo>
                  <a:lnTo>
                    <a:pt x="409" y="835"/>
                  </a:lnTo>
                  <a:lnTo>
                    <a:pt x="390" y="837"/>
                  </a:lnTo>
                  <a:lnTo>
                    <a:pt x="371" y="839"/>
                  </a:lnTo>
                  <a:lnTo>
                    <a:pt x="349" y="839"/>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34"/>
            <p:cNvSpPr>
              <a:spLocks/>
            </p:cNvSpPr>
            <p:nvPr/>
          </p:nvSpPr>
          <p:spPr bwMode="auto">
            <a:xfrm>
              <a:off x="4313238" y="4598988"/>
              <a:ext cx="52388" cy="333375"/>
            </a:xfrm>
            <a:custGeom>
              <a:avLst/>
              <a:gdLst>
                <a:gd name="T0" fmla="*/ 0 w 66"/>
                <a:gd name="T1" fmla="*/ 2147483647 h 420"/>
                <a:gd name="T2" fmla="*/ 2147483647 w 66"/>
                <a:gd name="T3" fmla="*/ 2147483647 h 420"/>
                <a:gd name="T4" fmla="*/ 2147483647 w 66"/>
                <a:gd name="T5" fmla="*/ 2147483647 h 420"/>
                <a:gd name="T6" fmla="*/ 2147483647 w 66"/>
                <a:gd name="T7" fmla="*/ 2147483647 h 420"/>
                <a:gd name="T8" fmla="*/ 2147483647 w 66"/>
                <a:gd name="T9" fmla="*/ 2147483647 h 420"/>
                <a:gd name="T10" fmla="*/ 2147483647 w 66"/>
                <a:gd name="T11" fmla="*/ 2147483647 h 420"/>
                <a:gd name="T12" fmla="*/ 2147483647 w 66"/>
                <a:gd name="T13" fmla="*/ 0 h 420"/>
                <a:gd name="T14" fmla="*/ 2147483647 w 66"/>
                <a:gd name="T15" fmla="*/ 0 h 420"/>
                <a:gd name="T16" fmla="*/ 2147483647 w 66"/>
                <a:gd name="T17" fmla="*/ 0 h 420"/>
                <a:gd name="T18" fmla="*/ 2147483647 w 66"/>
                <a:gd name="T19" fmla="*/ 2147483647 h 420"/>
                <a:gd name="T20" fmla="*/ 2147483647 w 66"/>
                <a:gd name="T21" fmla="*/ 2147483647 h 420"/>
                <a:gd name="T22" fmla="*/ 2147483647 w 66"/>
                <a:gd name="T23" fmla="*/ 2147483647 h 420"/>
                <a:gd name="T24" fmla="*/ 2147483647 w 66"/>
                <a:gd name="T25" fmla="*/ 2147483647 h 420"/>
                <a:gd name="T26" fmla="*/ 2147483647 w 66"/>
                <a:gd name="T27" fmla="*/ 2147483647 h 420"/>
                <a:gd name="T28" fmla="*/ 2147483647 w 66"/>
                <a:gd name="T29" fmla="*/ 2147483647 h 420"/>
                <a:gd name="T30" fmla="*/ 2147483647 w 66"/>
                <a:gd name="T31" fmla="*/ 2147483647 h 420"/>
                <a:gd name="T32" fmla="*/ 2147483647 w 66"/>
                <a:gd name="T33" fmla="*/ 2147483647 h 420"/>
                <a:gd name="T34" fmla="*/ 2147483647 w 66"/>
                <a:gd name="T35" fmla="*/ 2147483647 h 420"/>
                <a:gd name="T36" fmla="*/ 2147483647 w 66"/>
                <a:gd name="T37" fmla="*/ 2147483647 h 420"/>
                <a:gd name="T38" fmla="*/ 2147483647 w 66"/>
                <a:gd name="T39" fmla="*/ 2147483647 h 420"/>
                <a:gd name="T40" fmla="*/ 2147483647 w 66"/>
                <a:gd name="T41" fmla="*/ 2147483647 h 420"/>
                <a:gd name="T42" fmla="*/ 2147483647 w 66"/>
                <a:gd name="T43" fmla="*/ 2147483647 h 420"/>
                <a:gd name="T44" fmla="*/ 2147483647 w 66"/>
                <a:gd name="T45" fmla="*/ 2147483647 h 420"/>
                <a:gd name="T46" fmla="*/ 2147483647 w 66"/>
                <a:gd name="T47" fmla="*/ 2147483647 h 420"/>
                <a:gd name="T48" fmla="*/ 0 w 66"/>
                <a:gd name="T49" fmla="*/ 2147483647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420">
                  <a:moveTo>
                    <a:pt x="0" y="420"/>
                  </a:moveTo>
                  <a:lnTo>
                    <a:pt x="6" y="315"/>
                  </a:lnTo>
                  <a:lnTo>
                    <a:pt x="19" y="209"/>
                  </a:lnTo>
                  <a:lnTo>
                    <a:pt x="36" y="104"/>
                  </a:lnTo>
                  <a:lnTo>
                    <a:pt x="51" y="2"/>
                  </a:lnTo>
                  <a:lnTo>
                    <a:pt x="53" y="2"/>
                  </a:lnTo>
                  <a:lnTo>
                    <a:pt x="55" y="0"/>
                  </a:lnTo>
                  <a:lnTo>
                    <a:pt x="57" y="0"/>
                  </a:lnTo>
                  <a:lnTo>
                    <a:pt x="59" y="0"/>
                  </a:lnTo>
                  <a:lnTo>
                    <a:pt x="62" y="9"/>
                  </a:lnTo>
                  <a:lnTo>
                    <a:pt x="64" y="25"/>
                  </a:lnTo>
                  <a:lnTo>
                    <a:pt x="66" y="40"/>
                  </a:lnTo>
                  <a:lnTo>
                    <a:pt x="66" y="55"/>
                  </a:lnTo>
                  <a:lnTo>
                    <a:pt x="59" y="100"/>
                  </a:lnTo>
                  <a:lnTo>
                    <a:pt x="51" y="147"/>
                  </a:lnTo>
                  <a:lnTo>
                    <a:pt x="44" y="192"/>
                  </a:lnTo>
                  <a:lnTo>
                    <a:pt x="36" y="238"/>
                  </a:lnTo>
                  <a:lnTo>
                    <a:pt x="27" y="285"/>
                  </a:lnTo>
                  <a:lnTo>
                    <a:pt x="19" y="330"/>
                  </a:lnTo>
                  <a:lnTo>
                    <a:pt x="12" y="375"/>
                  </a:lnTo>
                  <a:lnTo>
                    <a:pt x="4" y="420"/>
                  </a:lnTo>
                  <a:lnTo>
                    <a:pt x="2" y="420"/>
                  </a:lnTo>
                  <a:lnTo>
                    <a:pt x="0" y="4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35"/>
            <p:cNvSpPr>
              <a:spLocks/>
            </p:cNvSpPr>
            <p:nvPr/>
          </p:nvSpPr>
          <p:spPr bwMode="auto">
            <a:xfrm>
              <a:off x="3625850" y="4894263"/>
              <a:ext cx="17463" cy="9525"/>
            </a:xfrm>
            <a:custGeom>
              <a:avLst/>
              <a:gdLst>
                <a:gd name="T0" fmla="*/ 2147483647 w 22"/>
                <a:gd name="T1" fmla="*/ 2147483647 h 14"/>
                <a:gd name="T2" fmla="*/ 2147483647 w 22"/>
                <a:gd name="T3" fmla="*/ 2147483647 h 14"/>
                <a:gd name="T4" fmla="*/ 2147483647 w 22"/>
                <a:gd name="T5" fmla="*/ 2147483647 h 14"/>
                <a:gd name="T6" fmla="*/ 0 w 22"/>
                <a:gd name="T7" fmla="*/ 2147483647 h 14"/>
                <a:gd name="T8" fmla="*/ 0 w 22"/>
                <a:gd name="T9" fmla="*/ 2147483647 h 14"/>
                <a:gd name="T10" fmla="*/ 2147483647 w 22"/>
                <a:gd name="T11" fmla="*/ 2147483647 h 14"/>
                <a:gd name="T12" fmla="*/ 2147483647 w 22"/>
                <a:gd name="T13" fmla="*/ 2147483647 h 14"/>
                <a:gd name="T14" fmla="*/ 2147483647 w 22"/>
                <a:gd name="T15" fmla="*/ 2147483647 h 14"/>
                <a:gd name="T16" fmla="*/ 2147483647 w 22"/>
                <a:gd name="T17" fmla="*/ 0 h 14"/>
                <a:gd name="T18" fmla="*/ 2147483647 w 22"/>
                <a:gd name="T19" fmla="*/ 2147483647 h 14"/>
                <a:gd name="T20" fmla="*/ 2147483647 w 22"/>
                <a:gd name="T21" fmla="*/ 2147483647 h 14"/>
                <a:gd name="T22" fmla="*/ 2147483647 w 22"/>
                <a:gd name="T23" fmla="*/ 2147483647 h 14"/>
                <a:gd name="T24" fmla="*/ 2147483647 w 22"/>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
                  <a:moveTo>
                    <a:pt x="3" y="14"/>
                  </a:moveTo>
                  <a:lnTo>
                    <a:pt x="1" y="12"/>
                  </a:lnTo>
                  <a:lnTo>
                    <a:pt x="0" y="10"/>
                  </a:lnTo>
                  <a:lnTo>
                    <a:pt x="5" y="8"/>
                  </a:lnTo>
                  <a:lnTo>
                    <a:pt x="11" y="4"/>
                  </a:lnTo>
                  <a:lnTo>
                    <a:pt x="17" y="2"/>
                  </a:lnTo>
                  <a:lnTo>
                    <a:pt x="22" y="0"/>
                  </a:lnTo>
                  <a:lnTo>
                    <a:pt x="20" y="6"/>
                  </a:lnTo>
                  <a:lnTo>
                    <a:pt x="15" y="10"/>
                  </a:lnTo>
                  <a:lnTo>
                    <a:pt x="9" y="14"/>
                  </a:lnTo>
                  <a:lnTo>
                    <a:pt x="3" y="14"/>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38"/>
            <p:cNvSpPr>
              <a:spLocks/>
            </p:cNvSpPr>
            <p:nvPr/>
          </p:nvSpPr>
          <p:spPr bwMode="auto">
            <a:xfrm>
              <a:off x="3205163" y="4360863"/>
              <a:ext cx="150813" cy="442913"/>
            </a:xfrm>
            <a:custGeom>
              <a:avLst/>
              <a:gdLst>
                <a:gd name="T0" fmla="*/ 2147483647 w 190"/>
                <a:gd name="T1" fmla="*/ 2147483647 h 558"/>
                <a:gd name="T2" fmla="*/ 2147483647 w 190"/>
                <a:gd name="T3" fmla="*/ 2147483647 h 558"/>
                <a:gd name="T4" fmla="*/ 2147483647 w 190"/>
                <a:gd name="T5" fmla="*/ 2147483647 h 558"/>
                <a:gd name="T6" fmla="*/ 2147483647 w 190"/>
                <a:gd name="T7" fmla="*/ 2147483647 h 558"/>
                <a:gd name="T8" fmla="*/ 0 w 190"/>
                <a:gd name="T9" fmla="*/ 2147483647 h 558"/>
                <a:gd name="T10" fmla="*/ 2147483647 w 190"/>
                <a:gd name="T11" fmla="*/ 2147483647 h 558"/>
                <a:gd name="T12" fmla="*/ 2147483647 w 190"/>
                <a:gd name="T13" fmla="*/ 2147483647 h 558"/>
                <a:gd name="T14" fmla="*/ 2147483647 w 190"/>
                <a:gd name="T15" fmla="*/ 2147483647 h 558"/>
                <a:gd name="T16" fmla="*/ 2147483647 w 190"/>
                <a:gd name="T17" fmla="*/ 2147483647 h 558"/>
                <a:gd name="T18" fmla="*/ 2147483647 w 190"/>
                <a:gd name="T19" fmla="*/ 2147483647 h 558"/>
                <a:gd name="T20" fmla="*/ 2147483647 w 190"/>
                <a:gd name="T21" fmla="*/ 2147483647 h 558"/>
                <a:gd name="T22" fmla="*/ 2147483647 w 190"/>
                <a:gd name="T23" fmla="*/ 2147483647 h 558"/>
                <a:gd name="T24" fmla="*/ 2147483647 w 190"/>
                <a:gd name="T25" fmla="*/ 0 h 558"/>
                <a:gd name="T26" fmla="*/ 2147483647 w 190"/>
                <a:gd name="T27" fmla="*/ 0 h 558"/>
                <a:gd name="T28" fmla="*/ 2147483647 w 190"/>
                <a:gd name="T29" fmla="*/ 0 h 558"/>
                <a:gd name="T30" fmla="*/ 2147483647 w 190"/>
                <a:gd name="T31" fmla="*/ 0 h 558"/>
                <a:gd name="T32" fmla="*/ 2147483647 w 190"/>
                <a:gd name="T33" fmla="*/ 2147483647 h 558"/>
                <a:gd name="T34" fmla="*/ 2147483647 w 190"/>
                <a:gd name="T35" fmla="*/ 2147483647 h 558"/>
                <a:gd name="T36" fmla="*/ 2147483647 w 190"/>
                <a:gd name="T37" fmla="*/ 2147483647 h 558"/>
                <a:gd name="T38" fmla="*/ 2147483647 w 190"/>
                <a:gd name="T39" fmla="*/ 2147483647 h 558"/>
                <a:gd name="T40" fmla="*/ 2147483647 w 190"/>
                <a:gd name="T41" fmla="*/ 2147483647 h 558"/>
                <a:gd name="T42" fmla="*/ 2147483647 w 190"/>
                <a:gd name="T43" fmla="*/ 2147483647 h 558"/>
                <a:gd name="T44" fmla="*/ 2147483647 w 190"/>
                <a:gd name="T45" fmla="*/ 2147483647 h 558"/>
                <a:gd name="T46" fmla="*/ 2147483647 w 190"/>
                <a:gd name="T47" fmla="*/ 2147483647 h 558"/>
                <a:gd name="T48" fmla="*/ 2147483647 w 190"/>
                <a:gd name="T49" fmla="*/ 2147483647 h 558"/>
                <a:gd name="T50" fmla="*/ 2147483647 w 190"/>
                <a:gd name="T51" fmla="*/ 2147483647 h 558"/>
                <a:gd name="T52" fmla="*/ 2147483647 w 190"/>
                <a:gd name="T53" fmla="*/ 2147483647 h 558"/>
                <a:gd name="T54" fmla="*/ 2147483647 w 190"/>
                <a:gd name="T55" fmla="*/ 2147483647 h 558"/>
                <a:gd name="T56" fmla="*/ 2147483647 w 190"/>
                <a:gd name="T57" fmla="*/ 2147483647 h 558"/>
                <a:gd name="T58" fmla="*/ 2147483647 w 190"/>
                <a:gd name="T59" fmla="*/ 2147483647 h 558"/>
                <a:gd name="T60" fmla="*/ 2147483647 w 190"/>
                <a:gd name="T61" fmla="*/ 2147483647 h 558"/>
                <a:gd name="T62" fmla="*/ 2147483647 w 190"/>
                <a:gd name="T63" fmla="*/ 2147483647 h 558"/>
                <a:gd name="T64" fmla="*/ 2147483647 w 190"/>
                <a:gd name="T65" fmla="*/ 2147483647 h 558"/>
                <a:gd name="T66" fmla="*/ 2147483647 w 190"/>
                <a:gd name="T67" fmla="*/ 2147483647 h 558"/>
                <a:gd name="T68" fmla="*/ 2147483647 w 190"/>
                <a:gd name="T69" fmla="*/ 2147483647 h 558"/>
                <a:gd name="T70" fmla="*/ 2147483647 w 190"/>
                <a:gd name="T71" fmla="*/ 2147483647 h 558"/>
                <a:gd name="T72" fmla="*/ 2147483647 w 190"/>
                <a:gd name="T73" fmla="*/ 2147483647 h 5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0" h="558">
                  <a:moveTo>
                    <a:pt x="32" y="558"/>
                  </a:moveTo>
                  <a:lnTo>
                    <a:pt x="24" y="538"/>
                  </a:lnTo>
                  <a:lnTo>
                    <a:pt x="15" y="515"/>
                  </a:lnTo>
                  <a:lnTo>
                    <a:pt x="7" y="494"/>
                  </a:lnTo>
                  <a:lnTo>
                    <a:pt x="0" y="473"/>
                  </a:lnTo>
                  <a:lnTo>
                    <a:pt x="7" y="417"/>
                  </a:lnTo>
                  <a:lnTo>
                    <a:pt x="20" y="355"/>
                  </a:lnTo>
                  <a:lnTo>
                    <a:pt x="39" y="292"/>
                  </a:lnTo>
                  <a:lnTo>
                    <a:pt x="64" y="228"/>
                  </a:lnTo>
                  <a:lnTo>
                    <a:pt x="90" y="166"/>
                  </a:lnTo>
                  <a:lnTo>
                    <a:pt x="118" y="108"/>
                  </a:lnTo>
                  <a:lnTo>
                    <a:pt x="147" y="51"/>
                  </a:lnTo>
                  <a:lnTo>
                    <a:pt x="173" y="0"/>
                  </a:lnTo>
                  <a:lnTo>
                    <a:pt x="177" y="0"/>
                  </a:lnTo>
                  <a:lnTo>
                    <a:pt x="183" y="0"/>
                  </a:lnTo>
                  <a:lnTo>
                    <a:pt x="186" y="0"/>
                  </a:lnTo>
                  <a:lnTo>
                    <a:pt x="190" y="2"/>
                  </a:lnTo>
                  <a:lnTo>
                    <a:pt x="179" y="49"/>
                  </a:lnTo>
                  <a:lnTo>
                    <a:pt x="169" y="96"/>
                  </a:lnTo>
                  <a:lnTo>
                    <a:pt x="160" y="145"/>
                  </a:lnTo>
                  <a:lnTo>
                    <a:pt x="149" y="193"/>
                  </a:lnTo>
                  <a:lnTo>
                    <a:pt x="139" y="242"/>
                  </a:lnTo>
                  <a:lnTo>
                    <a:pt x="130" y="291"/>
                  </a:lnTo>
                  <a:lnTo>
                    <a:pt x="120" y="340"/>
                  </a:lnTo>
                  <a:lnTo>
                    <a:pt x="111" y="389"/>
                  </a:lnTo>
                  <a:lnTo>
                    <a:pt x="107" y="419"/>
                  </a:lnTo>
                  <a:lnTo>
                    <a:pt x="105" y="438"/>
                  </a:lnTo>
                  <a:lnTo>
                    <a:pt x="103" y="447"/>
                  </a:lnTo>
                  <a:lnTo>
                    <a:pt x="100" y="458"/>
                  </a:lnTo>
                  <a:lnTo>
                    <a:pt x="92" y="470"/>
                  </a:lnTo>
                  <a:lnTo>
                    <a:pt x="84" y="483"/>
                  </a:lnTo>
                  <a:lnTo>
                    <a:pt x="75" y="498"/>
                  </a:lnTo>
                  <a:lnTo>
                    <a:pt x="67" y="513"/>
                  </a:lnTo>
                  <a:lnTo>
                    <a:pt x="60" y="528"/>
                  </a:lnTo>
                  <a:lnTo>
                    <a:pt x="51" y="541"/>
                  </a:lnTo>
                  <a:lnTo>
                    <a:pt x="41" y="551"/>
                  </a:lnTo>
                  <a:lnTo>
                    <a:pt x="32" y="558"/>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39"/>
            <p:cNvSpPr>
              <a:spLocks/>
            </p:cNvSpPr>
            <p:nvPr/>
          </p:nvSpPr>
          <p:spPr bwMode="auto">
            <a:xfrm>
              <a:off x="3992563" y="4619625"/>
              <a:ext cx="136525" cy="147638"/>
            </a:xfrm>
            <a:custGeom>
              <a:avLst/>
              <a:gdLst>
                <a:gd name="T0" fmla="*/ 2147483647 w 171"/>
                <a:gd name="T1" fmla="*/ 2147483647 h 185"/>
                <a:gd name="T2" fmla="*/ 2147483647 w 171"/>
                <a:gd name="T3" fmla="*/ 2147483647 h 185"/>
                <a:gd name="T4" fmla="*/ 2147483647 w 171"/>
                <a:gd name="T5" fmla="*/ 2147483647 h 185"/>
                <a:gd name="T6" fmla="*/ 2147483647 w 171"/>
                <a:gd name="T7" fmla="*/ 2147483647 h 185"/>
                <a:gd name="T8" fmla="*/ 2147483647 w 171"/>
                <a:gd name="T9" fmla="*/ 2147483647 h 185"/>
                <a:gd name="T10" fmla="*/ 2147483647 w 171"/>
                <a:gd name="T11" fmla="*/ 2147483647 h 185"/>
                <a:gd name="T12" fmla="*/ 0 w 171"/>
                <a:gd name="T13" fmla="*/ 2147483647 h 185"/>
                <a:gd name="T14" fmla="*/ 2147483647 w 171"/>
                <a:gd name="T15" fmla="*/ 2147483647 h 185"/>
                <a:gd name="T16" fmla="*/ 2147483647 w 171"/>
                <a:gd name="T17" fmla="*/ 0 h 185"/>
                <a:gd name="T18" fmla="*/ 2147483647 w 171"/>
                <a:gd name="T19" fmla="*/ 0 h 185"/>
                <a:gd name="T20" fmla="*/ 2147483647 w 171"/>
                <a:gd name="T21" fmla="*/ 0 h 185"/>
                <a:gd name="T22" fmla="*/ 2147483647 w 171"/>
                <a:gd name="T23" fmla="*/ 0 h 185"/>
                <a:gd name="T24" fmla="*/ 2147483647 w 171"/>
                <a:gd name="T25" fmla="*/ 0 h 185"/>
                <a:gd name="T26" fmla="*/ 2147483647 w 171"/>
                <a:gd name="T27" fmla="*/ 2147483647 h 185"/>
                <a:gd name="T28" fmla="*/ 2147483647 w 171"/>
                <a:gd name="T29" fmla="*/ 2147483647 h 185"/>
                <a:gd name="T30" fmla="*/ 2147483647 w 171"/>
                <a:gd name="T31" fmla="*/ 2147483647 h 185"/>
                <a:gd name="T32" fmla="*/ 2147483647 w 171"/>
                <a:gd name="T33" fmla="*/ 2147483647 h 185"/>
                <a:gd name="T34" fmla="*/ 2147483647 w 171"/>
                <a:gd name="T35" fmla="*/ 2147483647 h 185"/>
                <a:gd name="T36" fmla="*/ 2147483647 w 171"/>
                <a:gd name="T37" fmla="*/ 2147483647 h 185"/>
                <a:gd name="T38" fmla="*/ 2147483647 w 171"/>
                <a:gd name="T39" fmla="*/ 2147483647 h 185"/>
                <a:gd name="T40" fmla="*/ 2147483647 w 171"/>
                <a:gd name="T41" fmla="*/ 2147483647 h 185"/>
                <a:gd name="T42" fmla="*/ 2147483647 w 171"/>
                <a:gd name="T43" fmla="*/ 2147483647 h 185"/>
                <a:gd name="T44" fmla="*/ 2147483647 w 171"/>
                <a:gd name="T45" fmla="*/ 2147483647 h 185"/>
                <a:gd name="T46" fmla="*/ 2147483647 w 171"/>
                <a:gd name="T47" fmla="*/ 2147483647 h 185"/>
                <a:gd name="T48" fmla="*/ 2147483647 w 171"/>
                <a:gd name="T49" fmla="*/ 2147483647 h 185"/>
                <a:gd name="T50" fmla="*/ 2147483647 w 171"/>
                <a:gd name="T51" fmla="*/ 2147483647 h 185"/>
                <a:gd name="T52" fmla="*/ 2147483647 w 171"/>
                <a:gd name="T53" fmla="*/ 2147483647 h 185"/>
                <a:gd name="T54" fmla="*/ 2147483647 w 171"/>
                <a:gd name="T55" fmla="*/ 2147483647 h 185"/>
                <a:gd name="T56" fmla="*/ 2147483647 w 171"/>
                <a:gd name="T57" fmla="*/ 2147483647 h 185"/>
                <a:gd name="T58" fmla="*/ 2147483647 w 171"/>
                <a:gd name="T59" fmla="*/ 2147483647 h 185"/>
                <a:gd name="T60" fmla="*/ 2147483647 w 171"/>
                <a:gd name="T61" fmla="*/ 2147483647 h 185"/>
                <a:gd name="T62" fmla="*/ 2147483647 w 171"/>
                <a:gd name="T63" fmla="*/ 2147483647 h 185"/>
                <a:gd name="T64" fmla="*/ 2147483647 w 171"/>
                <a:gd name="T65" fmla="*/ 2147483647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85">
                  <a:moveTo>
                    <a:pt x="130" y="185"/>
                  </a:moveTo>
                  <a:lnTo>
                    <a:pt x="100" y="172"/>
                  </a:lnTo>
                  <a:lnTo>
                    <a:pt x="71" y="155"/>
                  </a:lnTo>
                  <a:lnTo>
                    <a:pt x="43" y="134"/>
                  </a:lnTo>
                  <a:lnTo>
                    <a:pt x="20" y="112"/>
                  </a:lnTo>
                  <a:lnTo>
                    <a:pt x="5" y="85"/>
                  </a:lnTo>
                  <a:lnTo>
                    <a:pt x="0" y="59"/>
                  </a:lnTo>
                  <a:lnTo>
                    <a:pt x="7" y="31"/>
                  </a:lnTo>
                  <a:lnTo>
                    <a:pt x="28" y="0"/>
                  </a:lnTo>
                  <a:lnTo>
                    <a:pt x="30" y="0"/>
                  </a:lnTo>
                  <a:lnTo>
                    <a:pt x="34" y="0"/>
                  </a:lnTo>
                  <a:lnTo>
                    <a:pt x="35" y="0"/>
                  </a:lnTo>
                  <a:lnTo>
                    <a:pt x="37" y="0"/>
                  </a:lnTo>
                  <a:lnTo>
                    <a:pt x="49" y="19"/>
                  </a:lnTo>
                  <a:lnTo>
                    <a:pt x="62" y="34"/>
                  </a:lnTo>
                  <a:lnTo>
                    <a:pt x="75" y="49"/>
                  </a:lnTo>
                  <a:lnTo>
                    <a:pt x="90" y="65"/>
                  </a:lnTo>
                  <a:lnTo>
                    <a:pt x="107" y="76"/>
                  </a:lnTo>
                  <a:lnTo>
                    <a:pt x="126" y="87"/>
                  </a:lnTo>
                  <a:lnTo>
                    <a:pt x="149" y="97"/>
                  </a:lnTo>
                  <a:lnTo>
                    <a:pt x="171" y="106"/>
                  </a:lnTo>
                  <a:lnTo>
                    <a:pt x="168" y="119"/>
                  </a:lnTo>
                  <a:lnTo>
                    <a:pt x="158" y="131"/>
                  </a:lnTo>
                  <a:lnTo>
                    <a:pt x="147" y="140"/>
                  </a:lnTo>
                  <a:lnTo>
                    <a:pt x="134" y="147"/>
                  </a:lnTo>
                  <a:lnTo>
                    <a:pt x="135" y="155"/>
                  </a:lnTo>
                  <a:lnTo>
                    <a:pt x="141" y="163"/>
                  </a:lnTo>
                  <a:lnTo>
                    <a:pt x="147" y="174"/>
                  </a:lnTo>
                  <a:lnTo>
                    <a:pt x="147" y="185"/>
                  </a:lnTo>
                  <a:lnTo>
                    <a:pt x="143" y="185"/>
                  </a:lnTo>
                  <a:lnTo>
                    <a:pt x="137" y="185"/>
                  </a:lnTo>
                  <a:lnTo>
                    <a:pt x="134" y="185"/>
                  </a:lnTo>
                  <a:lnTo>
                    <a:pt x="130" y="185"/>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54"/>
            <p:cNvSpPr>
              <a:spLocks/>
            </p:cNvSpPr>
            <p:nvPr/>
          </p:nvSpPr>
          <p:spPr bwMode="auto">
            <a:xfrm>
              <a:off x="3387725" y="4260850"/>
              <a:ext cx="117475" cy="107950"/>
            </a:xfrm>
            <a:custGeom>
              <a:avLst/>
              <a:gdLst>
                <a:gd name="T0" fmla="*/ 2147483647 w 149"/>
                <a:gd name="T1" fmla="*/ 2147483647 h 136"/>
                <a:gd name="T2" fmla="*/ 2147483647 w 149"/>
                <a:gd name="T3" fmla="*/ 2147483647 h 136"/>
                <a:gd name="T4" fmla="*/ 0 w 149"/>
                <a:gd name="T5" fmla="*/ 2147483647 h 136"/>
                <a:gd name="T6" fmla="*/ 2147483647 w 149"/>
                <a:gd name="T7" fmla="*/ 2147483647 h 136"/>
                <a:gd name="T8" fmla="*/ 2147483647 w 149"/>
                <a:gd name="T9" fmla="*/ 2147483647 h 136"/>
                <a:gd name="T10" fmla="*/ 2147483647 w 149"/>
                <a:gd name="T11" fmla="*/ 2147483647 h 136"/>
                <a:gd name="T12" fmla="*/ 2147483647 w 149"/>
                <a:gd name="T13" fmla="*/ 2147483647 h 136"/>
                <a:gd name="T14" fmla="*/ 2147483647 w 149"/>
                <a:gd name="T15" fmla="*/ 2147483647 h 136"/>
                <a:gd name="T16" fmla="*/ 2147483647 w 149"/>
                <a:gd name="T17" fmla="*/ 2147483647 h 136"/>
                <a:gd name="T18" fmla="*/ 2147483647 w 149"/>
                <a:gd name="T19" fmla="*/ 2147483647 h 136"/>
                <a:gd name="T20" fmla="*/ 2147483647 w 149"/>
                <a:gd name="T21" fmla="*/ 2147483647 h 136"/>
                <a:gd name="T22" fmla="*/ 2147483647 w 149"/>
                <a:gd name="T23" fmla="*/ 2147483647 h 136"/>
                <a:gd name="T24" fmla="*/ 2147483647 w 149"/>
                <a:gd name="T25" fmla="*/ 2147483647 h 136"/>
                <a:gd name="T26" fmla="*/ 2147483647 w 149"/>
                <a:gd name="T27" fmla="*/ 2147483647 h 136"/>
                <a:gd name="T28" fmla="*/ 2147483647 w 149"/>
                <a:gd name="T29" fmla="*/ 0 h 136"/>
                <a:gd name="T30" fmla="*/ 2147483647 w 149"/>
                <a:gd name="T31" fmla="*/ 0 h 136"/>
                <a:gd name="T32" fmla="*/ 2147483647 w 149"/>
                <a:gd name="T33" fmla="*/ 0 h 136"/>
                <a:gd name="T34" fmla="*/ 2147483647 w 149"/>
                <a:gd name="T35" fmla="*/ 2147483647 h 136"/>
                <a:gd name="T36" fmla="*/ 2147483647 w 149"/>
                <a:gd name="T37" fmla="*/ 2147483647 h 136"/>
                <a:gd name="T38" fmla="*/ 2147483647 w 149"/>
                <a:gd name="T39" fmla="*/ 2147483647 h 136"/>
                <a:gd name="T40" fmla="*/ 2147483647 w 149"/>
                <a:gd name="T41" fmla="*/ 2147483647 h 136"/>
                <a:gd name="T42" fmla="*/ 2147483647 w 149"/>
                <a:gd name="T43" fmla="*/ 2147483647 h 136"/>
                <a:gd name="T44" fmla="*/ 2147483647 w 149"/>
                <a:gd name="T45" fmla="*/ 2147483647 h 136"/>
                <a:gd name="T46" fmla="*/ 2147483647 w 149"/>
                <a:gd name="T47" fmla="*/ 2147483647 h 136"/>
                <a:gd name="T48" fmla="*/ 2147483647 w 149"/>
                <a:gd name="T49" fmla="*/ 2147483647 h 136"/>
                <a:gd name="T50" fmla="*/ 2147483647 w 149"/>
                <a:gd name="T51" fmla="*/ 2147483647 h 136"/>
                <a:gd name="T52" fmla="*/ 2147483647 w 149"/>
                <a:gd name="T53" fmla="*/ 2147483647 h 136"/>
                <a:gd name="T54" fmla="*/ 2147483647 w 149"/>
                <a:gd name="T55" fmla="*/ 2147483647 h 136"/>
                <a:gd name="T56" fmla="*/ 2147483647 w 149"/>
                <a:gd name="T57" fmla="*/ 2147483647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136">
                  <a:moveTo>
                    <a:pt x="5" y="136"/>
                  </a:moveTo>
                  <a:lnTo>
                    <a:pt x="2" y="109"/>
                  </a:lnTo>
                  <a:lnTo>
                    <a:pt x="0" y="83"/>
                  </a:lnTo>
                  <a:lnTo>
                    <a:pt x="2" y="58"/>
                  </a:lnTo>
                  <a:lnTo>
                    <a:pt x="3" y="34"/>
                  </a:lnTo>
                  <a:lnTo>
                    <a:pt x="17" y="32"/>
                  </a:lnTo>
                  <a:lnTo>
                    <a:pt x="30" y="30"/>
                  </a:lnTo>
                  <a:lnTo>
                    <a:pt x="43" y="28"/>
                  </a:lnTo>
                  <a:lnTo>
                    <a:pt x="58" y="24"/>
                  </a:lnTo>
                  <a:lnTo>
                    <a:pt x="71" y="21"/>
                  </a:lnTo>
                  <a:lnTo>
                    <a:pt x="85" y="17"/>
                  </a:lnTo>
                  <a:lnTo>
                    <a:pt x="100" y="13"/>
                  </a:lnTo>
                  <a:lnTo>
                    <a:pt x="113" y="9"/>
                  </a:lnTo>
                  <a:lnTo>
                    <a:pt x="118" y="4"/>
                  </a:lnTo>
                  <a:lnTo>
                    <a:pt x="126" y="0"/>
                  </a:lnTo>
                  <a:lnTo>
                    <a:pt x="134" y="0"/>
                  </a:lnTo>
                  <a:lnTo>
                    <a:pt x="143" y="0"/>
                  </a:lnTo>
                  <a:lnTo>
                    <a:pt x="147" y="19"/>
                  </a:lnTo>
                  <a:lnTo>
                    <a:pt x="149" y="30"/>
                  </a:lnTo>
                  <a:lnTo>
                    <a:pt x="149" y="40"/>
                  </a:lnTo>
                  <a:lnTo>
                    <a:pt x="149" y="51"/>
                  </a:lnTo>
                  <a:lnTo>
                    <a:pt x="135" y="64"/>
                  </a:lnTo>
                  <a:lnTo>
                    <a:pt x="118" y="77"/>
                  </a:lnTo>
                  <a:lnTo>
                    <a:pt x="102" y="92"/>
                  </a:lnTo>
                  <a:lnTo>
                    <a:pt x="81" y="106"/>
                  </a:lnTo>
                  <a:lnTo>
                    <a:pt x="62" y="117"/>
                  </a:lnTo>
                  <a:lnTo>
                    <a:pt x="41" y="126"/>
                  </a:lnTo>
                  <a:lnTo>
                    <a:pt x="22" y="134"/>
                  </a:lnTo>
                  <a:lnTo>
                    <a:pt x="5" y="136"/>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55"/>
            <p:cNvSpPr>
              <a:spLocks/>
            </p:cNvSpPr>
            <p:nvPr/>
          </p:nvSpPr>
          <p:spPr bwMode="auto">
            <a:xfrm>
              <a:off x="3346450" y="4283075"/>
              <a:ext cx="28575" cy="69850"/>
            </a:xfrm>
            <a:custGeom>
              <a:avLst/>
              <a:gdLst>
                <a:gd name="T0" fmla="*/ 2147483647 w 36"/>
                <a:gd name="T1" fmla="*/ 2147483647 h 89"/>
                <a:gd name="T2" fmla="*/ 2147483647 w 36"/>
                <a:gd name="T3" fmla="*/ 2147483647 h 89"/>
                <a:gd name="T4" fmla="*/ 2147483647 w 36"/>
                <a:gd name="T5" fmla="*/ 2147483647 h 89"/>
                <a:gd name="T6" fmla="*/ 2147483647 w 36"/>
                <a:gd name="T7" fmla="*/ 2147483647 h 89"/>
                <a:gd name="T8" fmla="*/ 0 w 36"/>
                <a:gd name="T9" fmla="*/ 2147483647 h 89"/>
                <a:gd name="T10" fmla="*/ 0 w 36"/>
                <a:gd name="T11" fmla="*/ 2147483647 h 89"/>
                <a:gd name="T12" fmla="*/ 2147483647 w 36"/>
                <a:gd name="T13" fmla="*/ 2147483647 h 89"/>
                <a:gd name="T14" fmla="*/ 2147483647 w 36"/>
                <a:gd name="T15" fmla="*/ 2147483647 h 89"/>
                <a:gd name="T16" fmla="*/ 2147483647 w 36"/>
                <a:gd name="T17" fmla="*/ 0 h 89"/>
                <a:gd name="T18" fmla="*/ 2147483647 w 36"/>
                <a:gd name="T19" fmla="*/ 2147483647 h 89"/>
                <a:gd name="T20" fmla="*/ 2147483647 w 36"/>
                <a:gd name="T21" fmla="*/ 2147483647 h 89"/>
                <a:gd name="T22" fmla="*/ 2147483647 w 36"/>
                <a:gd name="T23" fmla="*/ 2147483647 h 89"/>
                <a:gd name="T24" fmla="*/ 2147483647 w 36"/>
                <a:gd name="T25" fmla="*/ 2147483647 h 89"/>
                <a:gd name="T26" fmla="*/ 2147483647 w 36"/>
                <a:gd name="T27" fmla="*/ 2147483647 h 89"/>
                <a:gd name="T28" fmla="*/ 2147483647 w 36"/>
                <a:gd name="T29" fmla="*/ 2147483647 h 89"/>
                <a:gd name="T30" fmla="*/ 2147483647 w 36"/>
                <a:gd name="T31" fmla="*/ 2147483647 h 89"/>
                <a:gd name="T32" fmla="*/ 2147483647 w 36"/>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89">
                  <a:moveTo>
                    <a:pt x="26" y="87"/>
                  </a:moveTo>
                  <a:lnTo>
                    <a:pt x="15" y="85"/>
                  </a:lnTo>
                  <a:lnTo>
                    <a:pt x="7" y="83"/>
                  </a:lnTo>
                  <a:lnTo>
                    <a:pt x="4" y="81"/>
                  </a:lnTo>
                  <a:lnTo>
                    <a:pt x="0" y="78"/>
                  </a:lnTo>
                  <a:lnTo>
                    <a:pt x="0" y="51"/>
                  </a:lnTo>
                  <a:lnTo>
                    <a:pt x="4" y="30"/>
                  </a:lnTo>
                  <a:lnTo>
                    <a:pt x="15" y="15"/>
                  </a:lnTo>
                  <a:lnTo>
                    <a:pt x="36" y="0"/>
                  </a:lnTo>
                  <a:lnTo>
                    <a:pt x="36" y="29"/>
                  </a:lnTo>
                  <a:lnTo>
                    <a:pt x="36" y="47"/>
                  </a:lnTo>
                  <a:lnTo>
                    <a:pt x="34" y="64"/>
                  </a:lnTo>
                  <a:lnTo>
                    <a:pt x="32" y="87"/>
                  </a:lnTo>
                  <a:lnTo>
                    <a:pt x="30" y="89"/>
                  </a:lnTo>
                  <a:lnTo>
                    <a:pt x="28" y="89"/>
                  </a:lnTo>
                  <a:lnTo>
                    <a:pt x="26" y="87"/>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56"/>
            <p:cNvSpPr>
              <a:spLocks/>
            </p:cNvSpPr>
            <p:nvPr/>
          </p:nvSpPr>
          <p:spPr bwMode="auto">
            <a:xfrm>
              <a:off x="4437063" y="4256088"/>
              <a:ext cx="138113" cy="73025"/>
            </a:xfrm>
            <a:custGeom>
              <a:avLst/>
              <a:gdLst>
                <a:gd name="T0" fmla="*/ 2147483647 w 173"/>
                <a:gd name="T1" fmla="*/ 2147483647 h 93"/>
                <a:gd name="T2" fmla="*/ 2147483647 w 173"/>
                <a:gd name="T3" fmla="*/ 2147483647 h 93"/>
                <a:gd name="T4" fmla="*/ 2147483647 w 173"/>
                <a:gd name="T5" fmla="*/ 2147483647 h 93"/>
                <a:gd name="T6" fmla="*/ 2147483647 w 173"/>
                <a:gd name="T7" fmla="*/ 2147483647 h 93"/>
                <a:gd name="T8" fmla="*/ 0 w 173"/>
                <a:gd name="T9" fmla="*/ 2147483647 h 93"/>
                <a:gd name="T10" fmla="*/ 2147483647 w 173"/>
                <a:gd name="T11" fmla="*/ 2147483647 h 93"/>
                <a:gd name="T12" fmla="*/ 2147483647 w 173"/>
                <a:gd name="T13" fmla="*/ 2147483647 h 93"/>
                <a:gd name="T14" fmla="*/ 2147483647 w 173"/>
                <a:gd name="T15" fmla="*/ 2147483647 h 93"/>
                <a:gd name="T16" fmla="*/ 2147483647 w 173"/>
                <a:gd name="T17" fmla="*/ 2147483647 h 93"/>
                <a:gd name="T18" fmla="*/ 2147483647 w 173"/>
                <a:gd name="T19" fmla="*/ 2147483647 h 93"/>
                <a:gd name="T20" fmla="*/ 2147483647 w 173"/>
                <a:gd name="T21" fmla="*/ 2147483647 h 93"/>
                <a:gd name="T22" fmla="*/ 2147483647 w 173"/>
                <a:gd name="T23" fmla="*/ 2147483647 h 93"/>
                <a:gd name="T24" fmla="*/ 2147483647 w 173"/>
                <a:gd name="T25" fmla="*/ 2147483647 h 93"/>
                <a:gd name="T26" fmla="*/ 2147483647 w 173"/>
                <a:gd name="T27" fmla="*/ 2147483647 h 93"/>
                <a:gd name="T28" fmla="*/ 2147483647 w 173"/>
                <a:gd name="T29" fmla="*/ 2147483647 h 93"/>
                <a:gd name="T30" fmla="*/ 2147483647 w 173"/>
                <a:gd name="T31" fmla="*/ 2147483647 h 93"/>
                <a:gd name="T32" fmla="*/ 2147483647 w 173"/>
                <a:gd name="T33" fmla="*/ 0 h 93"/>
                <a:gd name="T34" fmla="*/ 2147483647 w 173"/>
                <a:gd name="T35" fmla="*/ 0 h 93"/>
                <a:gd name="T36" fmla="*/ 2147483647 w 173"/>
                <a:gd name="T37" fmla="*/ 0 h 93"/>
                <a:gd name="T38" fmla="*/ 2147483647 w 173"/>
                <a:gd name="T39" fmla="*/ 2147483647 h 93"/>
                <a:gd name="T40" fmla="*/ 2147483647 w 173"/>
                <a:gd name="T41" fmla="*/ 2147483647 h 93"/>
                <a:gd name="T42" fmla="*/ 2147483647 w 173"/>
                <a:gd name="T43" fmla="*/ 2147483647 h 93"/>
                <a:gd name="T44" fmla="*/ 2147483647 w 173"/>
                <a:gd name="T45" fmla="*/ 2147483647 h 93"/>
                <a:gd name="T46" fmla="*/ 2147483647 w 173"/>
                <a:gd name="T47" fmla="*/ 2147483647 h 93"/>
                <a:gd name="T48" fmla="*/ 2147483647 w 173"/>
                <a:gd name="T49" fmla="*/ 2147483647 h 93"/>
                <a:gd name="T50" fmla="*/ 2147483647 w 173"/>
                <a:gd name="T51" fmla="*/ 2147483647 h 93"/>
                <a:gd name="T52" fmla="*/ 2147483647 w 173"/>
                <a:gd name="T53" fmla="*/ 2147483647 h 93"/>
                <a:gd name="T54" fmla="*/ 2147483647 w 173"/>
                <a:gd name="T55" fmla="*/ 2147483647 h 93"/>
                <a:gd name="T56" fmla="*/ 2147483647 w 173"/>
                <a:gd name="T57" fmla="*/ 2147483647 h 93"/>
                <a:gd name="T58" fmla="*/ 2147483647 w 173"/>
                <a:gd name="T59" fmla="*/ 2147483647 h 93"/>
                <a:gd name="T60" fmla="*/ 2147483647 w 173"/>
                <a:gd name="T61" fmla="*/ 2147483647 h 93"/>
                <a:gd name="T62" fmla="*/ 2147483647 w 173"/>
                <a:gd name="T63" fmla="*/ 2147483647 h 93"/>
                <a:gd name="T64" fmla="*/ 2147483647 w 173"/>
                <a:gd name="T65" fmla="*/ 2147483647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93">
                  <a:moveTo>
                    <a:pt x="39" y="93"/>
                  </a:moveTo>
                  <a:lnTo>
                    <a:pt x="21" y="89"/>
                  </a:lnTo>
                  <a:lnTo>
                    <a:pt x="7" y="83"/>
                  </a:lnTo>
                  <a:lnTo>
                    <a:pt x="2" y="76"/>
                  </a:lnTo>
                  <a:lnTo>
                    <a:pt x="0" y="68"/>
                  </a:lnTo>
                  <a:lnTo>
                    <a:pt x="2" y="59"/>
                  </a:lnTo>
                  <a:lnTo>
                    <a:pt x="7" y="49"/>
                  </a:lnTo>
                  <a:lnTo>
                    <a:pt x="15" y="38"/>
                  </a:lnTo>
                  <a:lnTo>
                    <a:pt x="24" y="27"/>
                  </a:lnTo>
                  <a:lnTo>
                    <a:pt x="39" y="27"/>
                  </a:lnTo>
                  <a:lnTo>
                    <a:pt x="54" y="25"/>
                  </a:lnTo>
                  <a:lnTo>
                    <a:pt x="70" y="23"/>
                  </a:lnTo>
                  <a:lnTo>
                    <a:pt x="85" y="21"/>
                  </a:lnTo>
                  <a:lnTo>
                    <a:pt x="98" y="17"/>
                  </a:lnTo>
                  <a:lnTo>
                    <a:pt x="113" y="13"/>
                  </a:lnTo>
                  <a:lnTo>
                    <a:pt x="128" y="8"/>
                  </a:lnTo>
                  <a:lnTo>
                    <a:pt x="143" y="0"/>
                  </a:lnTo>
                  <a:lnTo>
                    <a:pt x="147" y="0"/>
                  </a:lnTo>
                  <a:lnTo>
                    <a:pt x="153" y="0"/>
                  </a:lnTo>
                  <a:lnTo>
                    <a:pt x="158" y="2"/>
                  </a:lnTo>
                  <a:lnTo>
                    <a:pt x="162" y="2"/>
                  </a:lnTo>
                  <a:lnTo>
                    <a:pt x="166" y="15"/>
                  </a:lnTo>
                  <a:lnTo>
                    <a:pt x="170" y="29"/>
                  </a:lnTo>
                  <a:lnTo>
                    <a:pt x="171" y="44"/>
                  </a:lnTo>
                  <a:lnTo>
                    <a:pt x="173" y="63"/>
                  </a:lnTo>
                  <a:lnTo>
                    <a:pt x="156" y="72"/>
                  </a:lnTo>
                  <a:lnTo>
                    <a:pt x="139" y="79"/>
                  </a:lnTo>
                  <a:lnTo>
                    <a:pt x="124" y="85"/>
                  </a:lnTo>
                  <a:lnTo>
                    <a:pt x="109" y="89"/>
                  </a:lnTo>
                  <a:lnTo>
                    <a:pt x="92" y="91"/>
                  </a:lnTo>
                  <a:lnTo>
                    <a:pt x="77" y="91"/>
                  </a:lnTo>
                  <a:lnTo>
                    <a:pt x="58" y="93"/>
                  </a:lnTo>
                  <a:lnTo>
                    <a:pt x="39" y="9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57"/>
            <p:cNvSpPr>
              <a:spLocks/>
            </p:cNvSpPr>
            <p:nvPr/>
          </p:nvSpPr>
          <p:spPr bwMode="auto">
            <a:xfrm>
              <a:off x="3843338" y="3992563"/>
              <a:ext cx="160338" cy="314325"/>
            </a:xfrm>
            <a:custGeom>
              <a:avLst/>
              <a:gdLst>
                <a:gd name="T0" fmla="*/ 2147483647 w 202"/>
                <a:gd name="T1" fmla="*/ 2147483647 h 396"/>
                <a:gd name="T2" fmla="*/ 2147483647 w 202"/>
                <a:gd name="T3" fmla="*/ 2147483647 h 396"/>
                <a:gd name="T4" fmla="*/ 2147483647 w 202"/>
                <a:gd name="T5" fmla="*/ 2147483647 h 396"/>
                <a:gd name="T6" fmla="*/ 2147483647 w 202"/>
                <a:gd name="T7" fmla="*/ 2147483647 h 396"/>
                <a:gd name="T8" fmla="*/ 2147483647 w 202"/>
                <a:gd name="T9" fmla="*/ 2147483647 h 396"/>
                <a:gd name="T10" fmla="*/ 2147483647 w 202"/>
                <a:gd name="T11" fmla="*/ 2147483647 h 396"/>
                <a:gd name="T12" fmla="*/ 2147483647 w 202"/>
                <a:gd name="T13" fmla="*/ 2147483647 h 396"/>
                <a:gd name="T14" fmla="*/ 2147483647 w 202"/>
                <a:gd name="T15" fmla="*/ 2147483647 h 396"/>
                <a:gd name="T16" fmla="*/ 2147483647 w 202"/>
                <a:gd name="T17" fmla="*/ 2147483647 h 396"/>
                <a:gd name="T18" fmla="*/ 2147483647 w 202"/>
                <a:gd name="T19" fmla="*/ 2147483647 h 396"/>
                <a:gd name="T20" fmla="*/ 2147483647 w 202"/>
                <a:gd name="T21" fmla="*/ 2147483647 h 396"/>
                <a:gd name="T22" fmla="*/ 2147483647 w 202"/>
                <a:gd name="T23" fmla="*/ 2147483647 h 396"/>
                <a:gd name="T24" fmla="*/ 0 w 202"/>
                <a:gd name="T25" fmla="*/ 2147483647 h 396"/>
                <a:gd name="T26" fmla="*/ 2147483647 w 202"/>
                <a:gd name="T27" fmla="*/ 2147483647 h 396"/>
                <a:gd name="T28" fmla="*/ 2147483647 w 202"/>
                <a:gd name="T29" fmla="*/ 2147483647 h 396"/>
                <a:gd name="T30" fmla="*/ 2147483647 w 202"/>
                <a:gd name="T31" fmla="*/ 2147483647 h 396"/>
                <a:gd name="T32" fmla="*/ 2147483647 w 202"/>
                <a:gd name="T33" fmla="*/ 2147483647 h 396"/>
                <a:gd name="T34" fmla="*/ 2147483647 w 202"/>
                <a:gd name="T35" fmla="*/ 2147483647 h 396"/>
                <a:gd name="T36" fmla="*/ 2147483647 w 202"/>
                <a:gd name="T37" fmla="*/ 2147483647 h 396"/>
                <a:gd name="T38" fmla="*/ 2147483647 w 202"/>
                <a:gd name="T39" fmla="*/ 2147483647 h 396"/>
                <a:gd name="T40" fmla="*/ 2147483647 w 202"/>
                <a:gd name="T41" fmla="*/ 2147483647 h 396"/>
                <a:gd name="T42" fmla="*/ 2147483647 w 202"/>
                <a:gd name="T43" fmla="*/ 2147483647 h 396"/>
                <a:gd name="T44" fmla="*/ 2147483647 w 202"/>
                <a:gd name="T45" fmla="*/ 2147483647 h 396"/>
                <a:gd name="T46" fmla="*/ 2147483647 w 202"/>
                <a:gd name="T47" fmla="*/ 2147483647 h 396"/>
                <a:gd name="T48" fmla="*/ 2147483647 w 202"/>
                <a:gd name="T49" fmla="*/ 0 h 396"/>
                <a:gd name="T50" fmla="*/ 2147483647 w 202"/>
                <a:gd name="T51" fmla="*/ 0 h 396"/>
                <a:gd name="T52" fmla="*/ 2147483647 w 202"/>
                <a:gd name="T53" fmla="*/ 2147483647 h 396"/>
                <a:gd name="T54" fmla="*/ 2147483647 w 202"/>
                <a:gd name="T55" fmla="*/ 2147483647 h 396"/>
                <a:gd name="T56" fmla="*/ 2147483647 w 202"/>
                <a:gd name="T57" fmla="*/ 2147483647 h 396"/>
                <a:gd name="T58" fmla="*/ 2147483647 w 202"/>
                <a:gd name="T59" fmla="*/ 2147483647 h 396"/>
                <a:gd name="T60" fmla="*/ 2147483647 w 202"/>
                <a:gd name="T61" fmla="*/ 2147483647 h 396"/>
                <a:gd name="T62" fmla="*/ 2147483647 w 202"/>
                <a:gd name="T63" fmla="*/ 2147483647 h 396"/>
                <a:gd name="T64" fmla="*/ 2147483647 w 202"/>
                <a:gd name="T65" fmla="*/ 2147483647 h 396"/>
                <a:gd name="T66" fmla="*/ 2147483647 w 202"/>
                <a:gd name="T67" fmla="*/ 2147483647 h 396"/>
                <a:gd name="T68" fmla="*/ 2147483647 w 202"/>
                <a:gd name="T69" fmla="*/ 2147483647 h 396"/>
                <a:gd name="T70" fmla="*/ 2147483647 w 202"/>
                <a:gd name="T71" fmla="*/ 2147483647 h 396"/>
                <a:gd name="T72" fmla="*/ 2147483647 w 202"/>
                <a:gd name="T73" fmla="*/ 2147483647 h 396"/>
                <a:gd name="T74" fmla="*/ 2147483647 w 202"/>
                <a:gd name="T75" fmla="*/ 2147483647 h 396"/>
                <a:gd name="T76" fmla="*/ 2147483647 w 202"/>
                <a:gd name="T77" fmla="*/ 2147483647 h 396"/>
                <a:gd name="T78" fmla="*/ 2147483647 w 202"/>
                <a:gd name="T79" fmla="*/ 2147483647 h 396"/>
                <a:gd name="T80" fmla="*/ 2147483647 w 202"/>
                <a:gd name="T81" fmla="*/ 2147483647 h 396"/>
                <a:gd name="T82" fmla="*/ 2147483647 w 202"/>
                <a:gd name="T83" fmla="*/ 2147483647 h 396"/>
                <a:gd name="T84" fmla="*/ 2147483647 w 202"/>
                <a:gd name="T85" fmla="*/ 2147483647 h 396"/>
                <a:gd name="T86" fmla="*/ 2147483647 w 202"/>
                <a:gd name="T87" fmla="*/ 2147483647 h 396"/>
                <a:gd name="T88" fmla="*/ 2147483647 w 202"/>
                <a:gd name="T89" fmla="*/ 2147483647 h 396"/>
                <a:gd name="T90" fmla="*/ 2147483647 w 202"/>
                <a:gd name="T91" fmla="*/ 2147483647 h 396"/>
                <a:gd name="T92" fmla="*/ 2147483647 w 202"/>
                <a:gd name="T93" fmla="*/ 2147483647 h 396"/>
                <a:gd name="T94" fmla="*/ 2147483647 w 202"/>
                <a:gd name="T95" fmla="*/ 2147483647 h 396"/>
                <a:gd name="T96" fmla="*/ 2147483647 w 202"/>
                <a:gd name="T97" fmla="*/ 2147483647 h 396"/>
                <a:gd name="T98" fmla="*/ 2147483647 w 202"/>
                <a:gd name="T99" fmla="*/ 2147483647 h 396"/>
                <a:gd name="T100" fmla="*/ 2147483647 w 202"/>
                <a:gd name="T101" fmla="*/ 2147483647 h 396"/>
                <a:gd name="T102" fmla="*/ 2147483647 w 202"/>
                <a:gd name="T103" fmla="*/ 2147483647 h 396"/>
                <a:gd name="T104" fmla="*/ 2147483647 w 202"/>
                <a:gd name="T105" fmla="*/ 2147483647 h 396"/>
                <a:gd name="T106" fmla="*/ 2147483647 w 202"/>
                <a:gd name="T107" fmla="*/ 2147483647 h 396"/>
                <a:gd name="T108" fmla="*/ 2147483647 w 202"/>
                <a:gd name="T109" fmla="*/ 2147483647 h 396"/>
                <a:gd name="T110" fmla="*/ 2147483647 w 202"/>
                <a:gd name="T111" fmla="*/ 2147483647 h 396"/>
                <a:gd name="T112" fmla="*/ 2147483647 w 202"/>
                <a:gd name="T113" fmla="*/ 2147483647 h 396"/>
                <a:gd name="T114" fmla="*/ 2147483647 w 202"/>
                <a:gd name="T115" fmla="*/ 2147483647 h 396"/>
                <a:gd name="T116" fmla="*/ 2147483647 w 202"/>
                <a:gd name="T117" fmla="*/ 2147483647 h 396"/>
                <a:gd name="T118" fmla="*/ 2147483647 w 202"/>
                <a:gd name="T119" fmla="*/ 2147483647 h 396"/>
                <a:gd name="T120" fmla="*/ 2147483647 w 202"/>
                <a:gd name="T121" fmla="*/ 2147483647 h 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 h="396">
                  <a:moveTo>
                    <a:pt x="66" y="396"/>
                  </a:moveTo>
                  <a:lnTo>
                    <a:pt x="75" y="349"/>
                  </a:lnTo>
                  <a:lnTo>
                    <a:pt x="83" y="313"/>
                  </a:lnTo>
                  <a:lnTo>
                    <a:pt x="81" y="280"/>
                  </a:lnTo>
                  <a:lnTo>
                    <a:pt x="62" y="236"/>
                  </a:lnTo>
                  <a:lnTo>
                    <a:pt x="55" y="215"/>
                  </a:lnTo>
                  <a:lnTo>
                    <a:pt x="51" y="197"/>
                  </a:lnTo>
                  <a:lnTo>
                    <a:pt x="47" y="183"/>
                  </a:lnTo>
                  <a:lnTo>
                    <a:pt x="41" y="172"/>
                  </a:lnTo>
                  <a:lnTo>
                    <a:pt x="36" y="163"/>
                  </a:lnTo>
                  <a:lnTo>
                    <a:pt x="28" y="157"/>
                  </a:lnTo>
                  <a:lnTo>
                    <a:pt x="15" y="151"/>
                  </a:lnTo>
                  <a:lnTo>
                    <a:pt x="0" y="148"/>
                  </a:lnTo>
                  <a:lnTo>
                    <a:pt x="6" y="134"/>
                  </a:lnTo>
                  <a:lnTo>
                    <a:pt x="11" y="117"/>
                  </a:lnTo>
                  <a:lnTo>
                    <a:pt x="19" y="102"/>
                  </a:lnTo>
                  <a:lnTo>
                    <a:pt x="26" y="87"/>
                  </a:lnTo>
                  <a:lnTo>
                    <a:pt x="34" y="72"/>
                  </a:lnTo>
                  <a:lnTo>
                    <a:pt x="43" y="59"/>
                  </a:lnTo>
                  <a:lnTo>
                    <a:pt x="53" y="48"/>
                  </a:lnTo>
                  <a:lnTo>
                    <a:pt x="62" y="38"/>
                  </a:lnTo>
                  <a:lnTo>
                    <a:pt x="70" y="25"/>
                  </a:lnTo>
                  <a:lnTo>
                    <a:pt x="77" y="16"/>
                  </a:lnTo>
                  <a:lnTo>
                    <a:pt x="81" y="8"/>
                  </a:lnTo>
                  <a:lnTo>
                    <a:pt x="85" y="0"/>
                  </a:lnTo>
                  <a:lnTo>
                    <a:pt x="98" y="0"/>
                  </a:lnTo>
                  <a:lnTo>
                    <a:pt x="109" y="2"/>
                  </a:lnTo>
                  <a:lnTo>
                    <a:pt x="121" y="2"/>
                  </a:lnTo>
                  <a:lnTo>
                    <a:pt x="134" y="4"/>
                  </a:lnTo>
                  <a:lnTo>
                    <a:pt x="134" y="17"/>
                  </a:lnTo>
                  <a:lnTo>
                    <a:pt x="134" y="27"/>
                  </a:lnTo>
                  <a:lnTo>
                    <a:pt x="136" y="40"/>
                  </a:lnTo>
                  <a:lnTo>
                    <a:pt x="145" y="57"/>
                  </a:lnTo>
                  <a:lnTo>
                    <a:pt x="153" y="57"/>
                  </a:lnTo>
                  <a:lnTo>
                    <a:pt x="160" y="57"/>
                  </a:lnTo>
                  <a:lnTo>
                    <a:pt x="170" y="57"/>
                  </a:lnTo>
                  <a:lnTo>
                    <a:pt x="177" y="59"/>
                  </a:lnTo>
                  <a:lnTo>
                    <a:pt x="177" y="66"/>
                  </a:lnTo>
                  <a:lnTo>
                    <a:pt x="173" y="82"/>
                  </a:lnTo>
                  <a:lnTo>
                    <a:pt x="168" y="100"/>
                  </a:lnTo>
                  <a:lnTo>
                    <a:pt x="162" y="123"/>
                  </a:lnTo>
                  <a:lnTo>
                    <a:pt x="160" y="144"/>
                  </a:lnTo>
                  <a:lnTo>
                    <a:pt x="164" y="159"/>
                  </a:lnTo>
                  <a:lnTo>
                    <a:pt x="177" y="168"/>
                  </a:lnTo>
                  <a:lnTo>
                    <a:pt x="202" y="168"/>
                  </a:lnTo>
                  <a:lnTo>
                    <a:pt x="202" y="200"/>
                  </a:lnTo>
                  <a:lnTo>
                    <a:pt x="202" y="238"/>
                  </a:lnTo>
                  <a:lnTo>
                    <a:pt x="196" y="276"/>
                  </a:lnTo>
                  <a:lnTo>
                    <a:pt x="183" y="310"/>
                  </a:lnTo>
                  <a:lnTo>
                    <a:pt x="172" y="315"/>
                  </a:lnTo>
                  <a:lnTo>
                    <a:pt x="162" y="321"/>
                  </a:lnTo>
                  <a:lnTo>
                    <a:pt x="153" y="325"/>
                  </a:lnTo>
                  <a:lnTo>
                    <a:pt x="147" y="330"/>
                  </a:lnTo>
                  <a:lnTo>
                    <a:pt x="139" y="336"/>
                  </a:lnTo>
                  <a:lnTo>
                    <a:pt x="130" y="342"/>
                  </a:lnTo>
                  <a:lnTo>
                    <a:pt x="119" y="349"/>
                  </a:lnTo>
                  <a:lnTo>
                    <a:pt x="106" y="361"/>
                  </a:lnTo>
                  <a:lnTo>
                    <a:pt x="98" y="370"/>
                  </a:lnTo>
                  <a:lnTo>
                    <a:pt x="87" y="381"/>
                  </a:lnTo>
                  <a:lnTo>
                    <a:pt x="77" y="391"/>
                  </a:lnTo>
                  <a:lnTo>
                    <a:pt x="66" y="396"/>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58"/>
            <p:cNvSpPr>
              <a:spLocks/>
            </p:cNvSpPr>
            <p:nvPr/>
          </p:nvSpPr>
          <p:spPr bwMode="auto">
            <a:xfrm>
              <a:off x="3306763" y="4013200"/>
              <a:ext cx="174625" cy="260350"/>
            </a:xfrm>
            <a:custGeom>
              <a:avLst/>
              <a:gdLst>
                <a:gd name="T0" fmla="*/ 2147483647 w 220"/>
                <a:gd name="T1" fmla="*/ 2147483647 h 326"/>
                <a:gd name="T2" fmla="*/ 2147483647 w 220"/>
                <a:gd name="T3" fmla="*/ 2147483647 h 326"/>
                <a:gd name="T4" fmla="*/ 2147483647 w 220"/>
                <a:gd name="T5" fmla="*/ 2147483647 h 326"/>
                <a:gd name="T6" fmla="*/ 2147483647 w 220"/>
                <a:gd name="T7" fmla="*/ 2147483647 h 326"/>
                <a:gd name="T8" fmla="*/ 2147483647 w 220"/>
                <a:gd name="T9" fmla="*/ 2147483647 h 326"/>
                <a:gd name="T10" fmla="*/ 2147483647 w 220"/>
                <a:gd name="T11" fmla="*/ 2147483647 h 326"/>
                <a:gd name="T12" fmla="*/ 2147483647 w 220"/>
                <a:gd name="T13" fmla="*/ 2147483647 h 326"/>
                <a:gd name="T14" fmla="*/ 2147483647 w 220"/>
                <a:gd name="T15" fmla="*/ 2147483647 h 326"/>
                <a:gd name="T16" fmla="*/ 2147483647 w 220"/>
                <a:gd name="T17" fmla="*/ 2147483647 h 326"/>
                <a:gd name="T18" fmla="*/ 2147483647 w 220"/>
                <a:gd name="T19" fmla="*/ 2147483647 h 326"/>
                <a:gd name="T20" fmla="*/ 2147483647 w 220"/>
                <a:gd name="T21" fmla="*/ 2147483647 h 326"/>
                <a:gd name="T22" fmla="*/ 2147483647 w 220"/>
                <a:gd name="T23" fmla="*/ 2147483647 h 326"/>
                <a:gd name="T24" fmla="*/ 2147483647 w 220"/>
                <a:gd name="T25" fmla="*/ 2147483647 h 326"/>
                <a:gd name="T26" fmla="*/ 2147483647 w 220"/>
                <a:gd name="T27" fmla="*/ 2147483647 h 326"/>
                <a:gd name="T28" fmla="*/ 2147483647 w 220"/>
                <a:gd name="T29" fmla="*/ 2147483647 h 326"/>
                <a:gd name="T30" fmla="*/ 2147483647 w 220"/>
                <a:gd name="T31" fmla="*/ 2147483647 h 326"/>
                <a:gd name="T32" fmla="*/ 2147483647 w 220"/>
                <a:gd name="T33" fmla="*/ 2147483647 h 326"/>
                <a:gd name="T34" fmla="*/ 2147483647 w 220"/>
                <a:gd name="T35" fmla="*/ 2147483647 h 326"/>
                <a:gd name="T36" fmla="*/ 2147483647 w 220"/>
                <a:gd name="T37" fmla="*/ 2147483647 h 326"/>
                <a:gd name="T38" fmla="*/ 2147483647 w 220"/>
                <a:gd name="T39" fmla="*/ 2147483647 h 326"/>
                <a:gd name="T40" fmla="*/ 2147483647 w 220"/>
                <a:gd name="T41" fmla="*/ 2147483647 h 326"/>
                <a:gd name="T42" fmla="*/ 2147483647 w 220"/>
                <a:gd name="T43" fmla="*/ 2147483647 h 326"/>
                <a:gd name="T44" fmla="*/ 2147483647 w 220"/>
                <a:gd name="T45" fmla="*/ 2147483647 h 326"/>
                <a:gd name="T46" fmla="*/ 2147483647 w 220"/>
                <a:gd name="T47" fmla="*/ 2147483647 h 326"/>
                <a:gd name="T48" fmla="*/ 2147483647 w 220"/>
                <a:gd name="T49" fmla="*/ 2147483647 h 326"/>
                <a:gd name="T50" fmla="*/ 2147483647 w 220"/>
                <a:gd name="T51" fmla="*/ 2147483647 h 326"/>
                <a:gd name="T52" fmla="*/ 2147483647 w 220"/>
                <a:gd name="T53" fmla="*/ 2147483647 h 326"/>
                <a:gd name="T54" fmla="*/ 2147483647 w 220"/>
                <a:gd name="T55" fmla="*/ 2147483647 h 326"/>
                <a:gd name="T56" fmla="*/ 2147483647 w 220"/>
                <a:gd name="T57" fmla="*/ 2147483647 h 326"/>
                <a:gd name="T58" fmla="*/ 2147483647 w 220"/>
                <a:gd name="T59" fmla="*/ 2147483647 h 326"/>
                <a:gd name="T60" fmla="*/ 2147483647 w 220"/>
                <a:gd name="T61" fmla="*/ 2147483647 h 326"/>
                <a:gd name="T62" fmla="*/ 2147483647 w 220"/>
                <a:gd name="T63" fmla="*/ 2147483647 h 326"/>
                <a:gd name="T64" fmla="*/ 2147483647 w 220"/>
                <a:gd name="T65" fmla="*/ 2147483647 h 326"/>
                <a:gd name="T66" fmla="*/ 2147483647 w 220"/>
                <a:gd name="T67" fmla="*/ 2147483647 h 326"/>
                <a:gd name="T68" fmla="*/ 2147483647 w 220"/>
                <a:gd name="T69" fmla="*/ 2147483647 h 326"/>
                <a:gd name="T70" fmla="*/ 2147483647 w 220"/>
                <a:gd name="T71" fmla="*/ 2147483647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326">
                  <a:moveTo>
                    <a:pt x="100" y="326"/>
                  </a:moveTo>
                  <a:lnTo>
                    <a:pt x="92" y="315"/>
                  </a:lnTo>
                  <a:lnTo>
                    <a:pt x="85" y="303"/>
                  </a:lnTo>
                  <a:lnTo>
                    <a:pt x="77" y="292"/>
                  </a:lnTo>
                  <a:lnTo>
                    <a:pt x="70" y="281"/>
                  </a:lnTo>
                  <a:lnTo>
                    <a:pt x="64" y="258"/>
                  </a:lnTo>
                  <a:lnTo>
                    <a:pt x="60" y="237"/>
                  </a:lnTo>
                  <a:lnTo>
                    <a:pt x="56" y="220"/>
                  </a:lnTo>
                  <a:lnTo>
                    <a:pt x="51" y="205"/>
                  </a:lnTo>
                  <a:lnTo>
                    <a:pt x="43" y="194"/>
                  </a:lnTo>
                  <a:lnTo>
                    <a:pt x="34" y="185"/>
                  </a:lnTo>
                  <a:lnTo>
                    <a:pt x="19" y="177"/>
                  </a:lnTo>
                  <a:lnTo>
                    <a:pt x="0" y="171"/>
                  </a:lnTo>
                  <a:lnTo>
                    <a:pt x="4" y="153"/>
                  </a:lnTo>
                  <a:lnTo>
                    <a:pt x="11" y="134"/>
                  </a:lnTo>
                  <a:lnTo>
                    <a:pt x="21" y="115"/>
                  </a:lnTo>
                  <a:lnTo>
                    <a:pt x="32" y="96"/>
                  </a:lnTo>
                  <a:lnTo>
                    <a:pt x="43" y="79"/>
                  </a:lnTo>
                  <a:lnTo>
                    <a:pt x="55" y="60"/>
                  </a:lnTo>
                  <a:lnTo>
                    <a:pt x="64" y="41"/>
                  </a:lnTo>
                  <a:lnTo>
                    <a:pt x="71" y="22"/>
                  </a:lnTo>
                  <a:lnTo>
                    <a:pt x="75" y="17"/>
                  </a:lnTo>
                  <a:lnTo>
                    <a:pt x="79" y="11"/>
                  </a:lnTo>
                  <a:lnTo>
                    <a:pt x="83" y="6"/>
                  </a:lnTo>
                  <a:lnTo>
                    <a:pt x="87" y="0"/>
                  </a:lnTo>
                  <a:lnTo>
                    <a:pt x="94" y="2"/>
                  </a:lnTo>
                  <a:lnTo>
                    <a:pt x="100" y="4"/>
                  </a:lnTo>
                  <a:lnTo>
                    <a:pt x="105" y="9"/>
                  </a:lnTo>
                  <a:lnTo>
                    <a:pt x="111" y="15"/>
                  </a:lnTo>
                  <a:lnTo>
                    <a:pt x="117" y="21"/>
                  </a:lnTo>
                  <a:lnTo>
                    <a:pt x="124" y="24"/>
                  </a:lnTo>
                  <a:lnTo>
                    <a:pt x="134" y="30"/>
                  </a:lnTo>
                  <a:lnTo>
                    <a:pt x="145" y="32"/>
                  </a:lnTo>
                  <a:lnTo>
                    <a:pt x="149" y="30"/>
                  </a:lnTo>
                  <a:lnTo>
                    <a:pt x="154" y="28"/>
                  </a:lnTo>
                  <a:lnTo>
                    <a:pt x="158" y="28"/>
                  </a:lnTo>
                  <a:lnTo>
                    <a:pt x="168" y="28"/>
                  </a:lnTo>
                  <a:lnTo>
                    <a:pt x="171" y="32"/>
                  </a:lnTo>
                  <a:lnTo>
                    <a:pt x="173" y="38"/>
                  </a:lnTo>
                  <a:lnTo>
                    <a:pt x="177" y="41"/>
                  </a:lnTo>
                  <a:lnTo>
                    <a:pt x="181" y="47"/>
                  </a:lnTo>
                  <a:lnTo>
                    <a:pt x="173" y="55"/>
                  </a:lnTo>
                  <a:lnTo>
                    <a:pt x="166" y="62"/>
                  </a:lnTo>
                  <a:lnTo>
                    <a:pt x="158" y="72"/>
                  </a:lnTo>
                  <a:lnTo>
                    <a:pt x="151" y="79"/>
                  </a:lnTo>
                  <a:lnTo>
                    <a:pt x="153" y="88"/>
                  </a:lnTo>
                  <a:lnTo>
                    <a:pt x="154" y="98"/>
                  </a:lnTo>
                  <a:lnTo>
                    <a:pt x="160" y="107"/>
                  </a:lnTo>
                  <a:lnTo>
                    <a:pt x="170" y="121"/>
                  </a:lnTo>
                  <a:lnTo>
                    <a:pt x="179" y="119"/>
                  </a:lnTo>
                  <a:lnTo>
                    <a:pt x="190" y="115"/>
                  </a:lnTo>
                  <a:lnTo>
                    <a:pt x="202" y="113"/>
                  </a:lnTo>
                  <a:lnTo>
                    <a:pt x="215" y="111"/>
                  </a:lnTo>
                  <a:lnTo>
                    <a:pt x="217" y="115"/>
                  </a:lnTo>
                  <a:lnTo>
                    <a:pt x="219" y="121"/>
                  </a:lnTo>
                  <a:lnTo>
                    <a:pt x="219" y="128"/>
                  </a:lnTo>
                  <a:lnTo>
                    <a:pt x="220" y="136"/>
                  </a:lnTo>
                  <a:lnTo>
                    <a:pt x="211" y="151"/>
                  </a:lnTo>
                  <a:lnTo>
                    <a:pt x="209" y="164"/>
                  </a:lnTo>
                  <a:lnTo>
                    <a:pt x="213" y="177"/>
                  </a:lnTo>
                  <a:lnTo>
                    <a:pt x="220" y="198"/>
                  </a:lnTo>
                  <a:lnTo>
                    <a:pt x="219" y="222"/>
                  </a:lnTo>
                  <a:lnTo>
                    <a:pt x="215" y="247"/>
                  </a:lnTo>
                  <a:lnTo>
                    <a:pt x="211" y="275"/>
                  </a:lnTo>
                  <a:lnTo>
                    <a:pt x="209" y="303"/>
                  </a:lnTo>
                  <a:lnTo>
                    <a:pt x="194" y="309"/>
                  </a:lnTo>
                  <a:lnTo>
                    <a:pt x="181" y="315"/>
                  </a:lnTo>
                  <a:lnTo>
                    <a:pt x="168" y="318"/>
                  </a:lnTo>
                  <a:lnTo>
                    <a:pt x="154" y="320"/>
                  </a:lnTo>
                  <a:lnTo>
                    <a:pt x="141" y="324"/>
                  </a:lnTo>
                  <a:lnTo>
                    <a:pt x="128" y="324"/>
                  </a:lnTo>
                  <a:lnTo>
                    <a:pt x="115" y="326"/>
                  </a:lnTo>
                  <a:lnTo>
                    <a:pt x="100" y="326"/>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59"/>
            <p:cNvSpPr>
              <a:spLocks/>
            </p:cNvSpPr>
            <p:nvPr/>
          </p:nvSpPr>
          <p:spPr bwMode="auto">
            <a:xfrm>
              <a:off x="4359275" y="4062413"/>
              <a:ext cx="214313" cy="200025"/>
            </a:xfrm>
            <a:custGeom>
              <a:avLst/>
              <a:gdLst>
                <a:gd name="T0" fmla="*/ 2147483647 w 269"/>
                <a:gd name="T1" fmla="*/ 2147483647 h 253"/>
                <a:gd name="T2" fmla="*/ 2147483647 w 269"/>
                <a:gd name="T3" fmla="*/ 2147483647 h 253"/>
                <a:gd name="T4" fmla="*/ 2147483647 w 269"/>
                <a:gd name="T5" fmla="*/ 2147483647 h 253"/>
                <a:gd name="T6" fmla="*/ 2147483647 w 269"/>
                <a:gd name="T7" fmla="*/ 2147483647 h 253"/>
                <a:gd name="T8" fmla="*/ 2147483647 w 269"/>
                <a:gd name="T9" fmla="*/ 2147483647 h 253"/>
                <a:gd name="T10" fmla="*/ 2147483647 w 269"/>
                <a:gd name="T11" fmla="*/ 2147483647 h 253"/>
                <a:gd name="T12" fmla="*/ 2147483647 w 269"/>
                <a:gd name="T13" fmla="*/ 2147483647 h 253"/>
                <a:gd name="T14" fmla="*/ 2147483647 w 269"/>
                <a:gd name="T15" fmla="*/ 2147483647 h 253"/>
                <a:gd name="T16" fmla="*/ 2147483647 w 269"/>
                <a:gd name="T17" fmla="*/ 2147483647 h 253"/>
                <a:gd name="T18" fmla="*/ 2147483647 w 269"/>
                <a:gd name="T19" fmla="*/ 2147483647 h 253"/>
                <a:gd name="T20" fmla="*/ 2147483647 w 269"/>
                <a:gd name="T21" fmla="*/ 2147483647 h 253"/>
                <a:gd name="T22" fmla="*/ 2147483647 w 269"/>
                <a:gd name="T23" fmla="*/ 2147483647 h 253"/>
                <a:gd name="T24" fmla="*/ 0 w 269"/>
                <a:gd name="T25" fmla="*/ 2147483647 h 253"/>
                <a:gd name="T26" fmla="*/ 2147483647 w 269"/>
                <a:gd name="T27" fmla="*/ 2147483647 h 253"/>
                <a:gd name="T28" fmla="*/ 2147483647 w 269"/>
                <a:gd name="T29" fmla="*/ 2147483647 h 253"/>
                <a:gd name="T30" fmla="*/ 2147483647 w 269"/>
                <a:gd name="T31" fmla="*/ 2147483647 h 253"/>
                <a:gd name="T32" fmla="*/ 2147483647 w 269"/>
                <a:gd name="T33" fmla="*/ 2147483647 h 253"/>
                <a:gd name="T34" fmla="*/ 2147483647 w 269"/>
                <a:gd name="T35" fmla="*/ 2147483647 h 253"/>
                <a:gd name="T36" fmla="*/ 2147483647 w 269"/>
                <a:gd name="T37" fmla="*/ 2147483647 h 253"/>
                <a:gd name="T38" fmla="*/ 2147483647 w 269"/>
                <a:gd name="T39" fmla="*/ 2147483647 h 253"/>
                <a:gd name="T40" fmla="*/ 2147483647 w 269"/>
                <a:gd name="T41" fmla="*/ 0 h 253"/>
                <a:gd name="T42" fmla="*/ 2147483647 w 269"/>
                <a:gd name="T43" fmla="*/ 0 h 253"/>
                <a:gd name="T44" fmla="*/ 2147483647 w 269"/>
                <a:gd name="T45" fmla="*/ 0 h 253"/>
                <a:gd name="T46" fmla="*/ 2147483647 w 269"/>
                <a:gd name="T47" fmla="*/ 0 h 253"/>
                <a:gd name="T48" fmla="*/ 2147483647 w 269"/>
                <a:gd name="T49" fmla="*/ 0 h 253"/>
                <a:gd name="T50" fmla="*/ 2147483647 w 269"/>
                <a:gd name="T51" fmla="*/ 0 h 253"/>
                <a:gd name="T52" fmla="*/ 2147483647 w 269"/>
                <a:gd name="T53" fmla="*/ 0 h 253"/>
                <a:gd name="T54" fmla="*/ 2147483647 w 269"/>
                <a:gd name="T55" fmla="*/ 0 h 253"/>
                <a:gd name="T56" fmla="*/ 2147483647 w 269"/>
                <a:gd name="T57" fmla="*/ 2147483647 h 253"/>
                <a:gd name="T58" fmla="*/ 2147483647 w 269"/>
                <a:gd name="T59" fmla="*/ 2147483647 h 253"/>
                <a:gd name="T60" fmla="*/ 2147483647 w 269"/>
                <a:gd name="T61" fmla="*/ 2147483647 h 253"/>
                <a:gd name="T62" fmla="*/ 2147483647 w 269"/>
                <a:gd name="T63" fmla="*/ 2147483647 h 253"/>
                <a:gd name="T64" fmla="*/ 2147483647 w 269"/>
                <a:gd name="T65" fmla="*/ 2147483647 h 253"/>
                <a:gd name="T66" fmla="*/ 2147483647 w 269"/>
                <a:gd name="T67" fmla="*/ 2147483647 h 253"/>
                <a:gd name="T68" fmla="*/ 2147483647 w 269"/>
                <a:gd name="T69" fmla="*/ 2147483647 h 253"/>
                <a:gd name="T70" fmla="*/ 2147483647 w 269"/>
                <a:gd name="T71" fmla="*/ 2147483647 h 253"/>
                <a:gd name="T72" fmla="*/ 2147483647 w 269"/>
                <a:gd name="T73" fmla="*/ 2147483647 h 253"/>
                <a:gd name="T74" fmla="*/ 2147483647 w 269"/>
                <a:gd name="T75" fmla="*/ 2147483647 h 253"/>
                <a:gd name="T76" fmla="*/ 2147483647 w 269"/>
                <a:gd name="T77" fmla="*/ 2147483647 h 253"/>
                <a:gd name="T78" fmla="*/ 2147483647 w 269"/>
                <a:gd name="T79" fmla="*/ 2147483647 h 253"/>
                <a:gd name="T80" fmla="*/ 2147483647 w 269"/>
                <a:gd name="T81" fmla="*/ 2147483647 h 253"/>
                <a:gd name="T82" fmla="*/ 2147483647 w 269"/>
                <a:gd name="T83" fmla="*/ 2147483647 h 253"/>
                <a:gd name="T84" fmla="*/ 2147483647 w 269"/>
                <a:gd name="T85" fmla="*/ 2147483647 h 253"/>
                <a:gd name="T86" fmla="*/ 2147483647 w 269"/>
                <a:gd name="T87" fmla="*/ 2147483647 h 253"/>
                <a:gd name="T88" fmla="*/ 2147483647 w 269"/>
                <a:gd name="T89" fmla="*/ 2147483647 h 253"/>
                <a:gd name="T90" fmla="*/ 2147483647 w 269"/>
                <a:gd name="T91" fmla="*/ 2147483647 h 253"/>
                <a:gd name="T92" fmla="*/ 2147483647 w 269"/>
                <a:gd name="T93" fmla="*/ 2147483647 h 253"/>
                <a:gd name="T94" fmla="*/ 2147483647 w 269"/>
                <a:gd name="T95" fmla="*/ 2147483647 h 253"/>
                <a:gd name="T96" fmla="*/ 2147483647 w 269"/>
                <a:gd name="T97" fmla="*/ 2147483647 h 253"/>
                <a:gd name="T98" fmla="*/ 2147483647 w 269"/>
                <a:gd name="T99" fmla="*/ 2147483647 h 253"/>
                <a:gd name="T100" fmla="*/ 2147483647 w 269"/>
                <a:gd name="T101" fmla="*/ 2147483647 h 253"/>
                <a:gd name="T102" fmla="*/ 2147483647 w 269"/>
                <a:gd name="T103" fmla="*/ 2147483647 h 253"/>
                <a:gd name="T104" fmla="*/ 2147483647 w 269"/>
                <a:gd name="T105" fmla="*/ 2147483647 h 253"/>
                <a:gd name="T106" fmla="*/ 2147483647 w 269"/>
                <a:gd name="T107" fmla="*/ 2147483647 h 253"/>
                <a:gd name="T108" fmla="*/ 2147483647 w 269"/>
                <a:gd name="T109" fmla="*/ 2147483647 h 253"/>
                <a:gd name="T110" fmla="*/ 2147483647 w 269"/>
                <a:gd name="T111" fmla="*/ 2147483647 h 253"/>
                <a:gd name="T112" fmla="*/ 2147483647 w 269"/>
                <a:gd name="T113" fmla="*/ 2147483647 h 2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9" h="253">
                  <a:moveTo>
                    <a:pt x="139" y="253"/>
                  </a:moveTo>
                  <a:lnTo>
                    <a:pt x="130" y="245"/>
                  </a:lnTo>
                  <a:lnTo>
                    <a:pt x="122" y="242"/>
                  </a:lnTo>
                  <a:lnTo>
                    <a:pt x="115" y="240"/>
                  </a:lnTo>
                  <a:lnTo>
                    <a:pt x="103" y="238"/>
                  </a:lnTo>
                  <a:lnTo>
                    <a:pt x="86" y="217"/>
                  </a:lnTo>
                  <a:lnTo>
                    <a:pt x="75" y="196"/>
                  </a:lnTo>
                  <a:lnTo>
                    <a:pt x="68" y="176"/>
                  </a:lnTo>
                  <a:lnTo>
                    <a:pt x="62" y="157"/>
                  </a:lnTo>
                  <a:lnTo>
                    <a:pt x="54" y="140"/>
                  </a:lnTo>
                  <a:lnTo>
                    <a:pt x="43" y="125"/>
                  </a:lnTo>
                  <a:lnTo>
                    <a:pt x="26" y="113"/>
                  </a:lnTo>
                  <a:lnTo>
                    <a:pt x="0" y="106"/>
                  </a:lnTo>
                  <a:lnTo>
                    <a:pt x="3" y="93"/>
                  </a:lnTo>
                  <a:lnTo>
                    <a:pt x="11" y="79"/>
                  </a:lnTo>
                  <a:lnTo>
                    <a:pt x="19" y="64"/>
                  </a:lnTo>
                  <a:lnTo>
                    <a:pt x="30" y="51"/>
                  </a:lnTo>
                  <a:lnTo>
                    <a:pt x="41" y="38"/>
                  </a:lnTo>
                  <a:lnTo>
                    <a:pt x="53" y="25"/>
                  </a:lnTo>
                  <a:lnTo>
                    <a:pt x="62" y="12"/>
                  </a:lnTo>
                  <a:lnTo>
                    <a:pt x="71" y="0"/>
                  </a:lnTo>
                  <a:lnTo>
                    <a:pt x="81" y="0"/>
                  </a:lnTo>
                  <a:lnTo>
                    <a:pt x="92" y="0"/>
                  </a:lnTo>
                  <a:lnTo>
                    <a:pt x="103" y="0"/>
                  </a:lnTo>
                  <a:lnTo>
                    <a:pt x="115" y="0"/>
                  </a:lnTo>
                  <a:lnTo>
                    <a:pt x="126" y="0"/>
                  </a:lnTo>
                  <a:lnTo>
                    <a:pt x="137" y="0"/>
                  </a:lnTo>
                  <a:lnTo>
                    <a:pt x="149" y="0"/>
                  </a:lnTo>
                  <a:lnTo>
                    <a:pt x="160" y="2"/>
                  </a:lnTo>
                  <a:lnTo>
                    <a:pt x="169" y="15"/>
                  </a:lnTo>
                  <a:lnTo>
                    <a:pt x="179" y="25"/>
                  </a:lnTo>
                  <a:lnTo>
                    <a:pt x="186" y="30"/>
                  </a:lnTo>
                  <a:lnTo>
                    <a:pt x="196" y="32"/>
                  </a:lnTo>
                  <a:lnTo>
                    <a:pt x="207" y="34"/>
                  </a:lnTo>
                  <a:lnTo>
                    <a:pt x="220" y="32"/>
                  </a:lnTo>
                  <a:lnTo>
                    <a:pt x="235" y="30"/>
                  </a:lnTo>
                  <a:lnTo>
                    <a:pt x="256" y="28"/>
                  </a:lnTo>
                  <a:lnTo>
                    <a:pt x="269" y="47"/>
                  </a:lnTo>
                  <a:lnTo>
                    <a:pt x="268" y="59"/>
                  </a:lnTo>
                  <a:lnTo>
                    <a:pt x="254" y="70"/>
                  </a:lnTo>
                  <a:lnTo>
                    <a:pt x="239" y="81"/>
                  </a:lnTo>
                  <a:lnTo>
                    <a:pt x="241" y="104"/>
                  </a:lnTo>
                  <a:lnTo>
                    <a:pt x="243" y="125"/>
                  </a:lnTo>
                  <a:lnTo>
                    <a:pt x="241" y="147"/>
                  </a:lnTo>
                  <a:lnTo>
                    <a:pt x="232" y="172"/>
                  </a:lnTo>
                  <a:lnTo>
                    <a:pt x="230" y="189"/>
                  </a:lnTo>
                  <a:lnTo>
                    <a:pt x="228" y="204"/>
                  </a:lnTo>
                  <a:lnTo>
                    <a:pt x="224" y="221"/>
                  </a:lnTo>
                  <a:lnTo>
                    <a:pt x="222" y="236"/>
                  </a:lnTo>
                  <a:lnTo>
                    <a:pt x="211" y="240"/>
                  </a:lnTo>
                  <a:lnTo>
                    <a:pt x="200" y="243"/>
                  </a:lnTo>
                  <a:lnTo>
                    <a:pt x="190" y="245"/>
                  </a:lnTo>
                  <a:lnTo>
                    <a:pt x="179" y="249"/>
                  </a:lnTo>
                  <a:lnTo>
                    <a:pt x="169" y="251"/>
                  </a:lnTo>
                  <a:lnTo>
                    <a:pt x="160" y="251"/>
                  </a:lnTo>
                  <a:lnTo>
                    <a:pt x="151" y="253"/>
                  </a:lnTo>
                  <a:lnTo>
                    <a:pt x="139" y="253"/>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60"/>
            <p:cNvSpPr>
              <a:spLocks/>
            </p:cNvSpPr>
            <p:nvPr/>
          </p:nvSpPr>
          <p:spPr bwMode="auto">
            <a:xfrm>
              <a:off x="4386263" y="3935413"/>
              <a:ext cx="260350" cy="258763"/>
            </a:xfrm>
            <a:custGeom>
              <a:avLst/>
              <a:gdLst>
                <a:gd name="T0" fmla="*/ 2147483647 w 328"/>
                <a:gd name="T1" fmla="*/ 2147483647 h 324"/>
                <a:gd name="T2" fmla="*/ 2147483647 w 328"/>
                <a:gd name="T3" fmla="*/ 2147483647 h 324"/>
                <a:gd name="T4" fmla="*/ 2147483647 w 328"/>
                <a:gd name="T5" fmla="*/ 2147483647 h 324"/>
                <a:gd name="T6" fmla="*/ 2147483647 w 328"/>
                <a:gd name="T7" fmla="*/ 2147483647 h 324"/>
                <a:gd name="T8" fmla="*/ 2147483647 w 328"/>
                <a:gd name="T9" fmla="*/ 2147483647 h 324"/>
                <a:gd name="T10" fmla="*/ 2147483647 w 328"/>
                <a:gd name="T11" fmla="*/ 2147483647 h 324"/>
                <a:gd name="T12" fmla="*/ 2147483647 w 328"/>
                <a:gd name="T13" fmla="*/ 2147483647 h 324"/>
                <a:gd name="T14" fmla="*/ 2147483647 w 328"/>
                <a:gd name="T15" fmla="*/ 2147483647 h 324"/>
                <a:gd name="T16" fmla="*/ 2147483647 w 328"/>
                <a:gd name="T17" fmla="*/ 2147483647 h 324"/>
                <a:gd name="T18" fmla="*/ 2147483647 w 328"/>
                <a:gd name="T19" fmla="*/ 2147483647 h 324"/>
                <a:gd name="T20" fmla="*/ 2147483647 w 328"/>
                <a:gd name="T21" fmla="*/ 2147483647 h 324"/>
                <a:gd name="T22" fmla="*/ 2147483647 w 328"/>
                <a:gd name="T23" fmla="*/ 2147483647 h 324"/>
                <a:gd name="T24" fmla="*/ 2147483647 w 328"/>
                <a:gd name="T25" fmla="*/ 2147483647 h 324"/>
                <a:gd name="T26" fmla="*/ 2147483647 w 328"/>
                <a:gd name="T27" fmla="*/ 2147483647 h 324"/>
                <a:gd name="T28" fmla="*/ 2147483647 w 328"/>
                <a:gd name="T29" fmla="*/ 2147483647 h 324"/>
                <a:gd name="T30" fmla="*/ 2147483647 w 328"/>
                <a:gd name="T31" fmla="*/ 2147483647 h 324"/>
                <a:gd name="T32" fmla="*/ 2147483647 w 328"/>
                <a:gd name="T33" fmla="*/ 2147483647 h 324"/>
                <a:gd name="T34" fmla="*/ 2147483647 w 328"/>
                <a:gd name="T35" fmla="*/ 2147483647 h 324"/>
                <a:gd name="T36" fmla="*/ 2147483647 w 328"/>
                <a:gd name="T37" fmla="*/ 0 h 324"/>
                <a:gd name="T38" fmla="*/ 2147483647 w 328"/>
                <a:gd name="T39" fmla="*/ 2147483647 h 324"/>
                <a:gd name="T40" fmla="*/ 2147483647 w 328"/>
                <a:gd name="T41" fmla="*/ 2147483647 h 324"/>
                <a:gd name="T42" fmla="*/ 2147483647 w 328"/>
                <a:gd name="T43" fmla="*/ 2147483647 h 324"/>
                <a:gd name="T44" fmla="*/ 2147483647 w 328"/>
                <a:gd name="T45" fmla="*/ 2147483647 h 324"/>
                <a:gd name="T46" fmla="*/ 2147483647 w 328"/>
                <a:gd name="T47" fmla="*/ 2147483647 h 324"/>
                <a:gd name="T48" fmla="*/ 2147483647 w 328"/>
                <a:gd name="T49" fmla="*/ 2147483647 h 324"/>
                <a:gd name="T50" fmla="*/ 2147483647 w 328"/>
                <a:gd name="T51" fmla="*/ 2147483647 h 324"/>
                <a:gd name="T52" fmla="*/ 2147483647 w 328"/>
                <a:gd name="T53" fmla="*/ 2147483647 h 324"/>
                <a:gd name="T54" fmla="*/ 2147483647 w 328"/>
                <a:gd name="T55" fmla="*/ 2147483647 h 324"/>
                <a:gd name="T56" fmla="*/ 2147483647 w 328"/>
                <a:gd name="T57" fmla="*/ 2147483647 h 324"/>
                <a:gd name="T58" fmla="*/ 2147483647 w 328"/>
                <a:gd name="T59" fmla="*/ 2147483647 h 324"/>
                <a:gd name="T60" fmla="*/ 2147483647 w 328"/>
                <a:gd name="T61" fmla="*/ 2147483647 h 324"/>
                <a:gd name="T62" fmla="*/ 2147483647 w 328"/>
                <a:gd name="T63" fmla="*/ 2147483647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8" h="324">
                  <a:moveTo>
                    <a:pt x="226" y="324"/>
                  </a:moveTo>
                  <a:lnTo>
                    <a:pt x="226" y="315"/>
                  </a:lnTo>
                  <a:lnTo>
                    <a:pt x="226" y="300"/>
                  </a:lnTo>
                  <a:lnTo>
                    <a:pt x="228" y="275"/>
                  </a:lnTo>
                  <a:lnTo>
                    <a:pt x="226" y="241"/>
                  </a:lnTo>
                  <a:lnTo>
                    <a:pt x="241" y="232"/>
                  </a:lnTo>
                  <a:lnTo>
                    <a:pt x="249" y="222"/>
                  </a:lnTo>
                  <a:lnTo>
                    <a:pt x="252" y="211"/>
                  </a:lnTo>
                  <a:lnTo>
                    <a:pt x="252" y="202"/>
                  </a:lnTo>
                  <a:lnTo>
                    <a:pt x="247" y="190"/>
                  </a:lnTo>
                  <a:lnTo>
                    <a:pt x="237" y="183"/>
                  </a:lnTo>
                  <a:lnTo>
                    <a:pt x="228" y="173"/>
                  </a:lnTo>
                  <a:lnTo>
                    <a:pt x="215" y="168"/>
                  </a:lnTo>
                  <a:lnTo>
                    <a:pt x="201" y="170"/>
                  </a:lnTo>
                  <a:lnTo>
                    <a:pt x="188" y="173"/>
                  </a:lnTo>
                  <a:lnTo>
                    <a:pt x="175" y="175"/>
                  </a:lnTo>
                  <a:lnTo>
                    <a:pt x="162" y="179"/>
                  </a:lnTo>
                  <a:lnTo>
                    <a:pt x="151" y="170"/>
                  </a:lnTo>
                  <a:lnTo>
                    <a:pt x="143" y="160"/>
                  </a:lnTo>
                  <a:lnTo>
                    <a:pt x="137" y="153"/>
                  </a:lnTo>
                  <a:lnTo>
                    <a:pt x="130" y="145"/>
                  </a:lnTo>
                  <a:lnTo>
                    <a:pt x="111" y="143"/>
                  </a:lnTo>
                  <a:lnTo>
                    <a:pt x="92" y="141"/>
                  </a:lnTo>
                  <a:lnTo>
                    <a:pt x="75" y="139"/>
                  </a:lnTo>
                  <a:lnTo>
                    <a:pt x="60" y="137"/>
                  </a:lnTo>
                  <a:lnTo>
                    <a:pt x="43" y="134"/>
                  </a:lnTo>
                  <a:lnTo>
                    <a:pt x="28" y="128"/>
                  </a:lnTo>
                  <a:lnTo>
                    <a:pt x="15" y="122"/>
                  </a:lnTo>
                  <a:lnTo>
                    <a:pt x="0" y="113"/>
                  </a:lnTo>
                  <a:lnTo>
                    <a:pt x="2" y="105"/>
                  </a:lnTo>
                  <a:lnTo>
                    <a:pt x="2" y="98"/>
                  </a:lnTo>
                  <a:lnTo>
                    <a:pt x="2" y="90"/>
                  </a:lnTo>
                  <a:lnTo>
                    <a:pt x="3" y="85"/>
                  </a:lnTo>
                  <a:lnTo>
                    <a:pt x="15" y="58"/>
                  </a:lnTo>
                  <a:lnTo>
                    <a:pt x="26" y="36"/>
                  </a:lnTo>
                  <a:lnTo>
                    <a:pt x="36" y="19"/>
                  </a:lnTo>
                  <a:lnTo>
                    <a:pt x="47" y="5"/>
                  </a:lnTo>
                  <a:lnTo>
                    <a:pt x="60" y="0"/>
                  </a:lnTo>
                  <a:lnTo>
                    <a:pt x="77" y="0"/>
                  </a:lnTo>
                  <a:lnTo>
                    <a:pt x="98" y="7"/>
                  </a:lnTo>
                  <a:lnTo>
                    <a:pt x="124" y="24"/>
                  </a:lnTo>
                  <a:lnTo>
                    <a:pt x="135" y="22"/>
                  </a:lnTo>
                  <a:lnTo>
                    <a:pt x="147" y="17"/>
                  </a:lnTo>
                  <a:lnTo>
                    <a:pt x="158" y="13"/>
                  </a:lnTo>
                  <a:lnTo>
                    <a:pt x="171" y="7"/>
                  </a:lnTo>
                  <a:lnTo>
                    <a:pt x="183" y="4"/>
                  </a:lnTo>
                  <a:lnTo>
                    <a:pt x="196" y="4"/>
                  </a:lnTo>
                  <a:lnTo>
                    <a:pt x="207" y="5"/>
                  </a:lnTo>
                  <a:lnTo>
                    <a:pt x="220" y="13"/>
                  </a:lnTo>
                  <a:lnTo>
                    <a:pt x="243" y="19"/>
                  </a:lnTo>
                  <a:lnTo>
                    <a:pt x="262" y="30"/>
                  </a:lnTo>
                  <a:lnTo>
                    <a:pt x="277" y="45"/>
                  </a:lnTo>
                  <a:lnTo>
                    <a:pt x="290" y="66"/>
                  </a:lnTo>
                  <a:lnTo>
                    <a:pt x="301" y="87"/>
                  </a:lnTo>
                  <a:lnTo>
                    <a:pt x="311" y="111"/>
                  </a:lnTo>
                  <a:lnTo>
                    <a:pt x="320" y="136"/>
                  </a:lnTo>
                  <a:lnTo>
                    <a:pt x="328" y="158"/>
                  </a:lnTo>
                  <a:lnTo>
                    <a:pt x="328" y="185"/>
                  </a:lnTo>
                  <a:lnTo>
                    <a:pt x="324" y="213"/>
                  </a:lnTo>
                  <a:lnTo>
                    <a:pt x="320" y="241"/>
                  </a:lnTo>
                  <a:lnTo>
                    <a:pt x="311" y="268"/>
                  </a:lnTo>
                  <a:lnTo>
                    <a:pt x="298" y="290"/>
                  </a:lnTo>
                  <a:lnTo>
                    <a:pt x="281" y="307"/>
                  </a:lnTo>
                  <a:lnTo>
                    <a:pt x="256" y="320"/>
                  </a:lnTo>
                  <a:lnTo>
                    <a:pt x="226" y="32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61"/>
            <p:cNvSpPr>
              <a:spLocks/>
            </p:cNvSpPr>
            <p:nvPr/>
          </p:nvSpPr>
          <p:spPr bwMode="auto">
            <a:xfrm>
              <a:off x="3878263" y="3860800"/>
              <a:ext cx="279400" cy="317500"/>
            </a:xfrm>
            <a:custGeom>
              <a:avLst/>
              <a:gdLst>
                <a:gd name="T0" fmla="*/ 2147483647 w 353"/>
                <a:gd name="T1" fmla="*/ 2147483647 h 399"/>
                <a:gd name="T2" fmla="*/ 2147483647 w 353"/>
                <a:gd name="T3" fmla="*/ 2147483647 h 399"/>
                <a:gd name="T4" fmla="*/ 2147483647 w 353"/>
                <a:gd name="T5" fmla="*/ 2147483647 h 399"/>
                <a:gd name="T6" fmla="*/ 2147483647 w 353"/>
                <a:gd name="T7" fmla="*/ 2147483647 h 399"/>
                <a:gd name="T8" fmla="*/ 2147483647 w 353"/>
                <a:gd name="T9" fmla="*/ 2147483647 h 399"/>
                <a:gd name="T10" fmla="*/ 2147483647 w 353"/>
                <a:gd name="T11" fmla="*/ 2147483647 h 399"/>
                <a:gd name="T12" fmla="*/ 2147483647 w 353"/>
                <a:gd name="T13" fmla="*/ 2147483647 h 399"/>
                <a:gd name="T14" fmla="*/ 2147483647 w 353"/>
                <a:gd name="T15" fmla="*/ 2147483647 h 399"/>
                <a:gd name="T16" fmla="*/ 2147483647 w 353"/>
                <a:gd name="T17" fmla="*/ 2147483647 h 399"/>
                <a:gd name="T18" fmla="*/ 2147483647 w 353"/>
                <a:gd name="T19" fmla="*/ 2147483647 h 399"/>
                <a:gd name="T20" fmla="*/ 2147483647 w 353"/>
                <a:gd name="T21" fmla="*/ 2147483647 h 399"/>
                <a:gd name="T22" fmla="*/ 2147483647 w 353"/>
                <a:gd name="T23" fmla="*/ 2147483647 h 399"/>
                <a:gd name="T24" fmla="*/ 2147483647 w 353"/>
                <a:gd name="T25" fmla="*/ 2147483647 h 399"/>
                <a:gd name="T26" fmla="*/ 2147483647 w 353"/>
                <a:gd name="T27" fmla="*/ 2147483647 h 399"/>
                <a:gd name="T28" fmla="*/ 2147483647 w 353"/>
                <a:gd name="T29" fmla="*/ 2147483647 h 399"/>
                <a:gd name="T30" fmla="*/ 2147483647 w 353"/>
                <a:gd name="T31" fmla="*/ 2147483647 h 399"/>
                <a:gd name="T32" fmla="*/ 2147483647 w 353"/>
                <a:gd name="T33" fmla="*/ 2147483647 h 399"/>
                <a:gd name="T34" fmla="*/ 2147483647 w 353"/>
                <a:gd name="T35" fmla="*/ 2147483647 h 399"/>
                <a:gd name="T36" fmla="*/ 2147483647 w 353"/>
                <a:gd name="T37" fmla="*/ 2147483647 h 399"/>
                <a:gd name="T38" fmla="*/ 2147483647 w 353"/>
                <a:gd name="T39" fmla="*/ 2147483647 h 399"/>
                <a:gd name="T40" fmla="*/ 2147483647 w 353"/>
                <a:gd name="T41" fmla="*/ 2147483647 h 399"/>
                <a:gd name="T42" fmla="*/ 2147483647 w 353"/>
                <a:gd name="T43" fmla="*/ 2147483647 h 399"/>
                <a:gd name="T44" fmla="*/ 2147483647 w 353"/>
                <a:gd name="T45" fmla="*/ 0 h 399"/>
                <a:gd name="T46" fmla="*/ 2147483647 w 353"/>
                <a:gd name="T47" fmla="*/ 2147483647 h 399"/>
                <a:gd name="T48" fmla="*/ 2147483647 w 353"/>
                <a:gd name="T49" fmla="*/ 2147483647 h 399"/>
                <a:gd name="T50" fmla="*/ 2147483647 w 353"/>
                <a:gd name="T51" fmla="*/ 2147483647 h 399"/>
                <a:gd name="T52" fmla="*/ 2147483647 w 353"/>
                <a:gd name="T53" fmla="*/ 2147483647 h 399"/>
                <a:gd name="T54" fmla="*/ 2147483647 w 353"/>
                <a:gd name="T55" fmla="*/ 2147483647 h 399"/>
                <a:gd name="T56" fmla="*/ 2147483647 w 353"/>
                <a:gd name="T57" fmla="*/ 2147483647 h 399"/>
                <a:gd name="T58" fmla="*/ 2147483647 w 353"/>
                <a:gd name="T59" fmla="*/ 2147483647 h 399"/>
                <a:gd name="T60" fmla="*/ 2147483647 w 353"/>
                <a:gd name="T61" fmla="*/ 2147483647 h 399"/>
                <a:gd name="T62" fmla="*/ 2147483647 w 353"/>
                <a:gd name="T63" fmla="*/ 2147483647 h 399"/>
                <a:gd name="T64" fmla="*/ 2147483647 w 353"/>
                <a:gd name="T65" fmla="*/ 2147483647 h 399"/>
                <a:gd name="T66" fmla="*/ 2147483647 w 353"/>
                <a:gd name="T67" fmla="*/ 2147483647 h 399"/>
                <a:gd name="T68" fmla="*/ 2147483647 w 353"/>
                <a:gd name="T69" fmla="*/ 2147483647 h 399"/>
                <a:gd name="T70" fmla="*/ 2147483647 w 353"/>
                <a:gd name="T71" fmla="*/ 2147483647 h 399"/>
                <a:gd name="T72" fmla="*/ 2147483647 w 353"/>
                <a:gd name="T73" fmla="*/ 2147483647 h 399"/>
                <a:gd name="T74" fmla="*/ 2147483647 w 353"/>
                <a:gd name="T75" fmla="*/ 2147483647 h 399"/>
                <a:gd name="T76" fmla="*/ 2147483647 w 353"/>
                <a:gd name="T77" fmla="*/ 2147483647 h 399"/>
                <a:gd name="T78" fmla="*/ 2147483647 w 353"/>
                <a:gd name="T79" fmla="*/ 2147483647 h 399"/>
                <a:gd name="T80" fmla="*/ 2147483647 w 353"/>
                <a:gd name="T81" fmla="*/ 2147483647 h 399"/>
                <a:gd name="T82" fmla="*/ 2147483647 w 353"/>
                <a:gd name="T83" fmla="*/ 2147483647 h 399"/>
                <a:gd name="T84" fmla="*/ 2147483647 w 353"/>
                <a:gd name="T85" fmla="*/ 2147483647 h 399"/>
                <a:gd name="T86" fmla="*/ 2147483647 w 353"/>
                <a:gd name="T87" fmla="*/ 2147483647 h 399"/>
                <a:gd name="T88" fmla="*/ 2147483647 w 353"/>
                <a:gd name="T89" fmla="*/ 2147483647 h 399"/>
                <a:gd name="T90" fmla="*/ 2147483647 w 353"/>
                <a:gd name="T91" fmla="*/ 2147483647 h 399"/>
                <a:gd name="T92" fmla="*/ 2147483647 w 353"/>
                <a:gd name="T93" fmla="*/ 2147483647 h 399"/>
                <a:gd name="T94" fmla="*/ 2147483647 w 353"/>
                <a:gd name="T95" fmla="*/ 2147483647 h 3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 h="399">
                  <a:moveTo>
                    <a:pt x="204" y="399"/>
                  </a:moveTo>
                  <a:lnTo>
                    <a:pt x="196" y="395"/>
                  </a:lnTo>
                  <a:lnTo>
                    <a:pt x="189" y="392"/>
                  </a:lnTo>
                  <a:lnTo>
                    <a:pt x="181" y="390"/>
                  </a:lnTo>
                  <a:lnTo>
                    <a:pt x="174" y="386"/>
                  </a:lnTo>
                  <a:lnTo>
                    <a:pt x="172" y="365"/>
                  </a:lnTo>
                  <a:lnTo>
                    <a:pt x="174" y="346"/>
                  </a:lnTo>
                  <a:lnTo>
                    <a:pt x="174" y="328"/>
                  </a:lnTo>
                  <a:lnTo>
                    <a:pt x="168" y="314"/>
                  </a:lnTo>
                  <a:lnTo>
                    <a:pt x="159" y="316"/>
                  </a:lnTo>
                  <a:lnTo>
                    <a:pt x="149" y="316"/>
                  </a:lnTo>
                  <a:lnTo>
                    <a:pt x="142" y="318"/>
                  </a:lnTo>
                  <a:lnTo>
                    <a:pt x="134" y="318"/>
                  </a:lnTo>
                  <a:lnTo>
                    <a:pt x="138" y="290"/>
                  </a:lnTo>
                  <a:lnTo>
                    <a:pt x="144" y="262"/>
                  </a:lnTo>
                  <a:lnTo>
                    <a:pt x="151" y="237"/>
                  </a:lnTo>
                  <a:lnTo>
                    <a:pt x="153" y="214"/>
                  </a:lnTo>
                  <a:lnTo>
                    <a:pt x="144" y="213"/>
                  </a:lnTo>
                  <a:lnTo>
                    <a:pt x="134" y="213"/>
                  </a:lnTo>
                  <a:lnTo>
                    <a:pt x="125" y="213"/>
                  </a:lnTo>
                  <a:lnTo>
                    <a:pt x="115" y="213"/>
                  </a:lnTo>
                  <a:lnTo>
                    <a:pt x="106" y="198"/>
                  </a:lnTo>
                  <a:lnTo>
                    <a:pt x="106" y="184"/>
                  </a:lnTo>
                  <a:lnTo>
                    <a:pt x="110" y="171"/>
                  </a:lnTo>
                  <a:lnTo>
                    <a:pt x="113" y="158"/>
                  </a:lnTo>
                  <a:lnTo>
                    <a:pt x="96" y="156"/>
                  </a:lnTo>
                  <a:lnTo>
                    <a:pt x="81" y="152"/>
                  </a:lnTo>
                  <a:lnTo>
                    <a:pt x="66" y="149"/>
                  </a:lnTo>
                  <a:lnTo>
                    <a:pt x="51" y="145"/>
                  </a:lnTo>
                  <a:lnTo>
                    <a:pt x="38" y="139"/>
                  </a:lnTo>
                  <a:lnTo>
                    <a:pt x="25" y="133"/>
                  </a:lnTo>
                  <a:lnTo>
                    <a:pt x="14" y="124"/>
                  </a:lnTo>
                  <a:lnTo>
                    <a:pt x="0" y="115"/>
                  </a:lnTo>
                  <a:lnTo>
                    <a:pt x="2" y="94"/>
                  </a:lnTo>
                  <a:lnTo>
                    <a:pt x="8" y="81"/>
                  </a:lnTo>
                  <a:lnTo>
                    <a:pt x="15" y="73"/>
                  </a:lnTo>
                  <a:lnTo>
                    <a:pt x="27" y="71"/>
                  </a:lnTo>
                  <a:lnTo>
                    <a:pt x="38" y="69"/>
                  </a:lnTo>
                  <a:lnTo>
                    <a:pt x="51" y="69"/>
                  </a:lnTo>
                  <a:lnTo>
                    <a:pt x="66" y="67"/>
                  </a:lnTo>
                  <a:lnTo>
                    <a:pt x="80" y="62"/>
                  </a:lnTo>
                  <a:lnTo>
                    <a:pt x="81" y="37"/>
                  </a:lnTo>
                  <a:lnTo>
                    <a:pt x="85" y="20"/>
                  </a:lnTo>
                  <a:lnTo>
                    <a:pt x="89" y="7"/>
                  </a:lnTo>
                  <a:lnTo>
                    <a:pt x="96" y="1"/>
                  </a:lnTo>
                  <a:lnTo>
                    <a:pt x="106" y="0"/>
                  </a:lnTo>
                  <a:lnTo>
                    <a:pt x="119" y="1"/>
                  </a:lnTo>
                  <a:lnTo>
                    <a:pt x="136" y="7"/>
                  </a:lnTo>
                  <a:lnTo>
                    <a:pt x="159" y="17"/>
                  </a:lnTo>
                  <a:lnTo>
                    <a:pt x="163" y="28"/>
                  </a:lnTo>
                  <a:lnTo>
                    <a:pt x="170" y="37"/>
                  </a:lnTo>
                  <a:lnTo>
                    <a:pt x="179" y="41"/>
                  </a:lnTo>
                  <a:lnTo>
                    <a:pt x="196" y="37"/>
                  </a:lnTo>
                  <a:lnTo>
                    <a:pt x="204" y="20"/>
                  </a:lnTo>
                  <a:lnTo>
                    <a:pt x="213" y="11"/>
                  </a:lnTo>
                  <a:lnTo>
                    <a:pt x="227" y="7"/>
                  </a:lnTo>
                  <a:lnTo>
                    <a:pt x="245" y="5"/>
                  </a:lnTo>
                  <a:lnTo>
                    <a:pt x="255" y="32"/>
                  </a:lnTo>
                  <a:lnTo>
                    <a:pt x="261" y="54"/>
                  </a:lnTo>
                  <a:lnTo>
                    <a:pt x="262" y="81"/>
                  </a:lnTo>
                  <a:lnTo>
                    <a:pt x="259" y="111"/>
                  </a:lnTo>
                  <a:lnTo>
                    <a:pt x="261" y="113"/>
                  </a:lnTo>
                  <a:lnTo>
                    <a:pt x="261" y="115"/>
                  </a:lnTo>
                  <a:lnTo>
                    <a:pt x="262" y="116"/>
                  </a:lnTo>
                  <a:lnTo>
                    <a:pt x="264" y="118"/>
                  </a:lnTo>
                  <a:lnTo>
                    <a:pt x="272" y="118"/>
                  </a:lnTo>
                  <a:lnTo>
                    <a:pt x="279" y="118"/>
                  </a:lnTo>
                  <a:lnTo>
                    <a:pt x="287" y="116"/>
                  </a:lnTo>
                  <a:lnTo>
                    <a:pt x="295" y="116"/>
                  </a:lnTo>
                  <a:lnTo>
                    <a:pt x="302" y="115"/>
                  </a:lnTo>
                  <a:lnTo>
                    <a:pt x="312" y="115"/>
                  </a:lnTo>
                  <a:lnTo>
                    <a:pt x="319" y="113"/>
                  </a:lnTo>
                  <a:lnTo>
                    <a:pt x="328" y="113"/>
                  </a:lnTo>
                  <a:lnTo>
                    <a:pt x="347" y="124"/>
                  </a:lnTo>
                  <a:lnTo>
                    <a:pt x="353" y="141"/>
                  </a:lnTo>
                  <a:lnTo>
                    <a:pt x="349" y="162"/>
                  </a:lnTo>
                  <a:lnTo>
                    <a:pt x="336" y="184"/>
                  </a:lnTo>
                  <a:lnTo>
                    <a:pt x="321" y="207"/>
                  </a:lnTo>
                  <a:lnTo>
                    <a:pt x="302" y="228"/>
                  </a:lnTo>
                  <a:lnTo>
                    <a:pt x="287" y="247"/>
                  </a:lnTo>
                  <a:lnTo>
                    <a:pt x="278" y="260"/>
                  </a:lnTo>
                  <a:lnTo>
                    <a:pt x="278" y="262"/>
                  </a:lnTo>
                  <a:lnTo>
                    <a:pt x="278" y="265"/>
                  </a:lnTo>
                  <a:lnTo>
                    <a:pt x="278" y="267"/>
                  </a:lnTo>
                  <a:lnTo>
                    <a:pt x="279" y="271"/>
                  </a:lnTo>
                  <a:lnTo>
                    <a:pt x="291" y="292"/>
                  </a:lnTo>
                  <a:lnTo>
                    <a:pt x="291" y="309"/>
                  </a:lnTo>
                  <a:lnTo>
                    <a:pt x="283" y="324"/>
                  </a:lnTo>
                  <a:lnTo>
                    <a:pt x="268" y="339"/>
                  </a:lnTo>
                  <a:lnTo>
                    <a:pt x="251" y="352"/>
                  </a:lnTo>
                  <a:lnTo>
                    <a:pt x="234" y="367"/>
                  </a:lnTo>
                  <a:lnTo>
                    <a:pt x="221" y="382"/>
                  </a:lnTo>
                  <a:lnTo>
                    <a:pt x="212" y="399"/>
                  </a:lnTo>
                  <a:lnTo>
                    <a:pt x="210" y="399"/>
                  </a:lnTo>
                  <a:lnTo>
                    <a:pt x="208" y="399"/>
                  </a:lnTo>
                  <a:lnTo>
                    <a:pt x="206" y="399"/>
                  </a:lnTo>
                  <a:lnTo>
                    <a:pt x="204" y="399"/>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62"/>
            <p:cNvSpPr>
              <a:spLocks/>
            </p:cNvSpPr>
            <p:nvPr/>
          </p:nvSpPr>
          <p:spPr bwMode="auto">
            <a:xfrm>
              <a:off x="3346450" y="3916363"/>
              <a:ext cx="196850" cy="247650"/>
            </a:xfrm>
            <a:custGeom>
              <a:avLst/>
              <a:gdLst>
                <a:gd name="T0" fmla="*/ 2147483647 w 247"/>
                <a:gd name="T1" fmla="*/ 2147483647 h 311"/>
                <a:gd name="T2" fmla="*/ 2147483647 w 247"/>
                <a:gd name="T3" fmla="*/ 2147483647 h 311"/>
                <a:gd name="T4" fmla="*/ 2147483647 w 247"/>
                <a:gd name="T5" fmla="*/ 2147483647 h 311"/>
                <a:gd name="T6" fmla="*/ 2147483647 w 247"/>
                <a:gd name="T7" fmla="*/ 2147483647 h 311"/>
                <a:gd name="T8" fmla="*/ 2147483647 w 247"/>
                <a:gd name="T9" fmla="*/ 2147483647 h 311"/>
                <a:gd name="T10" fmla="*/ 2147483647 w 247"/>
                <a:gd name="T11" fmla="*/ 2147483647 h 311"/>
                <a:gd name="T12" fmla="*/ 2147483647 w 247"/>
                <a:gd name="T13" fmla="*/ 2147483647 h 311"/>
                <a:gd name="T14" fmla="*/ 2147483647 w 247"/>
                <a:gd name="T15" fmla="*/ 2147483647 h 311"/>
                <a:gd name="T16" fmla="*/ 2147483647 w 247"/>
                <a:gd name="T17" fmla="*/ 2147483647 h 311"/>
                <a:gd name="T18" fmla="*/ 2147483647 w 247"/>
                <a:gd name="T19" fmla="*/ 2147483647 h 311"/>
                <a:gd name="T20" fmla="*/ 2147483647 w 247"/>
                <a:gd name="T21" fmla="*/ 2147483647 h 311"/>
                <a:gd name="T22" fmla="*/ 2147483647 w 247"/>
                <a:gd name="T23" fmla="*/ 2147483647 h 311"/>
                <a:gd name="T24" fmla="*/ 2147483647 w 247"/>
                <a:gd name="T25" fmla="*/ 2147483647 h 311"/>
                <a:gd name="T26" fmla="*/ 2147483647 w 247"/>
                <a:gd name="T27" fmla="*/ 2147483647 h 311"/>
                <a:gd name="T28" fmla="*/ 2147483647 w 247"/>
                <a:gd name="T29" fmla="*/ 2147483647 h 311"/>
                <a:gd name="T30" fmla="*/ 2147483647 w 247"/>
                <a:gd name="T31" fmla="*/ 2147483647 h 311"/>
                <a:gd name="T32" fmla="*/ 2147483647 w 247"/>
                <a:gd name="T33" fmla="*/ 2147483647 h 311"/>
                <a:gd name="T34" fmla="*/ 2147483647 w 247"/>
                <a:gd name="T35" fmla="*/ 2147483647 h 311"/>
                <a:gd name="T36" fmla="*/ 2147483647 w 247"/>
                <a:gd name="T37" fmla="*/ 0 h 311"/>
                <a:gd name="T38" fmla="*/ 2147483647 w 247"/>
                <a:gd name="T39" fmla="*/ 2147483647 h 311"/>
                <a:gd name="T40" fmla="*/ 2147483647 w 247"/>
                <a:gd name="T41" fmla="*/ 2147483647 h 311"/>
                <a:gd name="T42" fmla="*/ 2147483647 w 247"/>
                <a:gd name="T43" fmla="*/ 2147483647 h 311"/>
                <a:gd name="T44" fmla="*/ 2147483647 w 247"/>
                <a:gd name="T45" fmla="*/ 2147483647 h 311"/>
                <a:gd name="T46" fmla="*/ 2147483647 w 247"/>
                <a:gd name="T47" fmla="*/ 2147483647 h 311"/>
                <a:gd name="T48" fmla="*/ 2147483647 w 247"/>
                <a:gd name="T49" fmla="*/ 2147483647 h 311"/>
                <a:gd name="T50" fmla="*/ 2147483647 w 247"/>
                <a:gd name="T51" fmla="*/ 2147483647 h 311"/>
                <a:gd name="T52" fmla="*/ 2147483647 w 247"/>
                <a:gd name="T53" fmla="*/ 2147483647 h 311"/>
                <a:gd name="T54" fmla="*/ 2147483647 w 247"/>
                <a:gd name="T55" fmla="*/ 2147483647 h 311"/>
                <a:gd name="T56" fmla="*/ 2147483647 w 247"/>
                <a:gd name="T57" fmla="*/ 2147483647 h 311"/>
                <a:gd name="T58" fmla="*/ 2147483647 w 247"/>
                <a:gd name="T59" fmla="*/ 2147483647 h 311"/>
                <a:gd name="T60" fmla="*/ 2147483647 w 247"/>
                <a:gd name="T61" fmla="*/ 2147483647 h 311"/>
                <a:gd name="T62" fmla="*/ 2147483647 w 247"/>
                <a:gd name="T63" fmla="*/ 2147483647 h 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311">
                  <a:moveTo>
                    <a:pt x="186" y="311"/>
                  </a:moveTo>
                  <a:lnTo>
                    <a:pt x="177" y="289"/>
                  </a:lnTo>
                  <a:lnTo>
                    <a:pt x="177" y="276"/>
                  </a:lnTo>
                  <a:lnTo>
                    <a:pt x="181" y="264"/>
                  </a:lnTo>
                  <a:lnTo>
                    <a:pt x="186" y="244"/>
                  </a:lnTo>
                  <a:lnTo>
                    <a:pt x="183" y="238"/>
                  </a:lnTo>
                  <a:lnTo>
                    <a:pt x="181" y="232"/>
                  </a:lnTo>
                  <a:lnTo>
                    <a:pt x="177" y="227"/>
                  </a:lnTo>
                  <a:lnTo>
                    <a:pt x="173" y="221"/>
                  </a:lnTo>
                  <a:lnTo>
                    <a:pt x="158" y="221"/>
                  </a:lnTo>
                  <a:lnTo>
                    <a:pt x="147" y="225"/>
                  </a:lnTo>
                  <a:lnTo>
                    <a:pt x="137" y="227"/>
                  </a:lnTo>
                  <a:lnTo>
                    <a:pt x="128" y="228"/>
                  </a:lnTo>
                  <a:lnTo>
                    <a:pt x="119" y="211"/>
                  </a:lnTo>
                  <a:lnTo>
                    <a:pt x="122" y="198"/>
                  </a:lnTo>
                  <a:lnTo>
                    <a:pt x="132" y="187"/>
                  </a:lnTo>
                  <a:lnTo>
                    <a:pt x="143" y="176"/>
                  </a:lnTo>
                  <a:lnTo>
                    <a:pt x="139" y="159"/>
                  </a:lnTo>
                  <a:lnTo>
                    <a:pt x="136" y="147"/>
                  </a:lnTo>
                  <a:lnTo>
                    <a:pt x="128" y="142"/>
                  </a:lnTo>
                  <a:lnTo>
                    <a:pt x="122" y="138"/>
                  </a:lnTo>
                  <a:lnTo>
                    <a:pt x="115" y="138"/>
                  </a:lnTo>
                  <a:lnTo>
                    <a:pt x="105" y="138"/>
                  </a:lnTo>
                  <a:lnTo>
                    <a:pt x="96" y="140"/>
                  </a:lnTo>
                  <a:lnTo>
                    <a:pt x="87" y="140"/>
                  </a:lnTo>
                  <a:lnTo>
                    <a:pt x="75" y="130"/>
                  </a:lnTo>
                  <a:lnTo>
                    <a:pt x="62" y="121"/>
                  </a:lnTo>
                  <a:lnTo>
                    <a:pt x="51" y="113"/>
                  </a:lnTo>
                  <a:lnTo>
                    <a:pt x="39" y="106"/>
                  </a:lnTo>
                  <a:lnTo>
                    <a:pt x="28" y="100"/>
                  </a:lnTo>
                  <a:lnTo>
                    <a:pt x="19" y="93"/>
                  </a:lnTo>
                  <a:lnTo>
                    <a:pt x="9" y="87"/>
                  </a:lnTo>
                  <a:lnTo>
                    <a:pt x="0" y="80"/>
                  </a:lnTo>
                  <a:lnTo>
                    <a:pt x="4" y="57"/>
                  </a:lnTo>
                  <a:lnTo>
                    <a:pt x="11" y="36"/>
                  </a:lnTo>
                  <a:lnTo>
                    <a:pt x="22" y="19"/>
                  </a:lnTo>
                  <a:lnTo>
                    <a:pt x="37" y="0"/>
                  </a:lnTo>
                  <a:lnTo>
                    <a:pt x="51" y="0"/>
                  </a:lnTo>
                  <a:lnTo>
                    <a:pt x="62" y="2"/>
                  </a:lnTo>
                  <a:lnTo>
                    <a:pt x="71" y="4"/>
                  </a:lnTo>
                  <a:lnTo>
                    <a:pt x="81" y="8"/>
                  </a:lnTo>
                  <a:lnTo>
                    <a:pt x="90" y="12"/>
                  </a:lnTo>
                  <a:lnTo>
                    <a:pt x="102" y="15"/>
                  </a:lnTo>
                  <a:lnTo>
                    <a:pt x="113" y="21"/>
                  </a:lnTo>
                  <a:lnTo>
                    <a:pt x="128" y="29"/>
                  </a:lnTo>
                  <a:lnTo>
                    <a:pt x="166" y="36"/>
                  </a:lnTo>
                  <a:lnTo>
                    <a:pt x="194" y="46"/>
                  </a:lnTo>
                  <a:lnTo>
                    <a:pt x="213" y="57"/>
                  </a:lnTo>
                  <a:lnTo>
                    <a:pt x="224" y="70"/>
                  </a:lnTo>
                  <a:lnTo>
                    <a:pt x="232" y="89"/>
                  </a:lnTo>
                  <a:lnTo>
                    <a:pt x="234" y="113"/>
                  </a:lnTo>
                  <a:lnTo>
                    <a:pt x="232" y="144"/>
                  </a:lnTo>
                  <a:lnTo>
                    <a:pt x="230" y="179"/>
                  </a:lnTo>
                  <a:lnTo>
                    <a:pt x="241" y="198"/>
                  </a:lnTo>
                  <a:lnTo>
                    <a:pt x="247" y="215"/>
                  </a:lnTo>
                  <a:lnTo>
                    <a:pt x="247" y="230"/>
                  </a:lnTo>
                  <a:lnTo>
                    <a:pt x="243" y="244"/>
                  </a:lnTo>
                  <a:lnTo>
                    <a:pt x="237" y="257"/>
                  </a:lnTo>
                  <a:lnTo>
                    <a:pt x="226" y="272"/>
                  </a:lnTo>
                  <a:lnTo>
                    <a:pt x="215" y="289"/>
                  </a:lnTo>
                  <a:lnTo>
                    <a:pt x="200" y="310"/>
                  </a:lnTo>
                  <a:lnTo>
                    <a:pt x="196" y="310"/>
                  </a:lnTo>
                  <a:lnTo>
                    <a:pt x="194" y="310"/>
                  </a:lnTo>
                  <a:lnTo>
                    <a:pt x="190" y="310"/>
                  </a:lnTo>
                  <a:lnTo>
                    <a:pt x="186"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64"/>
            <p:cNvSpPr>
              <a:spLocks/>
            </p:cNvSpPr>
            <p:nvPr/>
          </p:nvSpPr>
          <p:spPr bwMode="auto">
            <a:xfrm>
              <a:off x="4598988" y="3913188"/>
              <a:ext cx="98425" cy="157163"/>
            </a:xfrm>
            <a:custGeom>
              <a:avLst/>
              <a:gdLst>
                <a:gd name="T0" fmla="*/ 2147483647 w 125"/>
                <a:gd name="T1" fmla="*/ 2147483647 h 198"/>
                <a:gd name="T2" fmla="*/ 2147483647 w 125"/>
                <a:gd name="T3" fmla="*/ 2147483647 h 198"/>
                <a:gd name="T4" fmla="*/ 2147483647 w 125"/>
                <a:gd name="T5" fmla="*/ 2147483647 h 198"/>
                <a:gd name="T6" fmla="*/ 2147483647 w 125"/>
                <a:gd name="T7" fmla="*/ 2147483647 h 198"/>
                <a:gd name="T8" fmla="*/ 2147483647 w 125"/>
                <a:gd name="T9" fmla="*/ 2147483647 h 198"/>
                <a:gd name="T10" fmla="*/ 2147483647 w 125"/>
                <a:gd name="T11" fmla="*/ 2147483647 h 198"/>
                <a:gd name="T12" fmla="*/ 2147483647 w 125"/>
                <a:gd name="T13" fmla="*/ 2147483647 h 198"/>
                <a:gd name="T14" fmla="*/ 2147483647 w 125"/>
                <a:gd name="T15" fmla="*/ 2147483647 h 198"/>
                <a:gd name="T16" fmla="*/ 0 w 125"/>
                <a:gd name="T17" fmla="*/ 2147483647 h 198"/>
                <a:gd name="T18" fmla="*/ 2147483647 w 125"/>
                <a:gd name="T19" fmla="*/ 2147483647 h 198"/>
                <a:gd name="T20" fmla="*/ 2147483647 w 125"/>
                <a:gd name="T21" fmla="*/ 2147483647 h 198"/>
                <a:gd name="T22" fmla="*/ 2147483647 w 125"/>
                <a:gd name="T23" fmla="*/ 2147483647 h 198"/>
                <a:gd name="T24" fmla="*/ 2147483647 w 125"/>
                <a:gd name="T25" fmla="*/ 0 h 198"/>
                <a:gd name="T26" fmla="*/ 2147483647 w 125"/>
                <a:gd name="T27" fmla="*/ 2147483647 h 198"/>
                <a:gd name="T28" fmla="*/ 2147483647 w 125"/>
                <a:gd name="T29" fmla="*/ 2147483647 h 198"/>
                <a:gd name="T30" fmla="*/ 2147483647 w 125"/>
                <a:gd name="T31" fmla="*/ 2147483647 h 198"/>
                <a:gd name="T32" fmla="*/ 2147483647 w 125"/>
                <a:gd name="T33" fmla="*/ 2147483647 h 198"/>
                <a:gd name="T34" fmla="*/ 2147483647 w 125"/>
                <a:gd name="T35" fmla="*/ 2147483647 h 198"/>
                <a:gd name="T36" fmla="*/ 2147483647 w 125"/>
                <a:gd name="T37" fmla="*/ 2147483647 h 198"/>
                <a:gd name="T38" fmla="*/ 2147483647 w 125"/>
                <a:gd name="T39" fmla="*/ 2147483647 h 198"/>
                <a:gd name="T40" fmla="*/ 2147483647 w 125"/>
                <a:gd name="T41" fmla="*/ 2147483647 h 198"/>
                <a:gd name="T42" fmla="*/ 2147483647 w 125"/>
                <a:gd name="T43" fmla="*/ 2147483647 h 198"/>
                <a:gd name="T44" fmla="*/ 2147483647 w 125"/>
                <a:gd name="T45" fmla="*/ 2147483647 h 198"/>
                <a:gd name="T46" fmla="*/ 2147483647 w 125"/>
                <a:gd name="T47" fmla="*/ 2147483647 h 198"/>
                <a:gd name="T48" fmla="*/ 2147483647 w 125"/>
                <a:gd name="T49" fmla="*/ 2147483647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5" h="198">
                  <a:moveTo>
                    <a:pt x="78" y="198"/>
                  </a:moveTo>
                  <a:lnTo>
                    <a:pt x="74" y="177"/>
                  </a:lnTo>
                  <a:lnTo>
                    <a:pt x="68" y="154"/>
                  </a:lnTo>
                  <a:lnTo>
                    <a:pt x="61" y="132"/>
                  </a:lnTo>
                  <a:lnTo>
                    <a:pt x="51" y="109"/>
                  </a:lnTo>
                  <a:lnTo>
                    <a:pt x="40" y="88"/>
                  </a:lnTo>
                  <a:lnTo>
                    <a:pt x="27" y="69"/>
                  </a:lnTo>
                  <a:lnTo>
                    <a:pt x="14" y="52"/>
                  </a:lnTo>
                  <a:lnTo>
                    <a:pt x="0" y="37"/>
                  </a:lnTo>
                  <a:lnTo>
                    <a:pt x="2" y="26"/>
                  </a:lnTo>
                  <a:lnTo>
                    <a:pt x="10" y="17"/>
                  </a:lnTo>
                  <a:lnTo>
                    <a:pt x="17" y="9"/>
                  </a:lnTo>
                  <a:lnTo>
                    <a:pt x="27" y="0"/>
                  </a:lnTo>
                  <a:lnTo>
                    <a:pt x="44" y="3"/>
                  </a:lnTo>
                  <a:lnTo>
                    <a:pt x="61" y="13"/>
                  </a:lnTo>
                  <a:lnTo>
                    <a:pt x="76" y="26"/>
                  </a:lnTo>
                  <a:lnTo>
                    <a:pt x="89" y="45"/>
                  </a:lnTo>
                  <a:lnTo>
                    <a:pt x="100" y="66"/>
                  </a:lnTo>
                  <a:lnTo>
                    <a:pt x="110" y="86"/>
                  </a:lnTo>
                  <a:lnTo>
                    <a:pt x="119" y="109"/>
                  </a:lnTo>
                  <a:lnTo>
                    <a:pt x="125" y="130"/>
                  </a:lnTo>
                  <a:lnTo>
                    <a:pt x="125" y="162"/>
                  </a:lnTo>
                  <a:lnTo>
                    <a:pt x="121" y="181"/>
                  </a:lnTo>
                  <a:lnTo>
                    <a:pt x="108" y="192"/>
                  </a:lnTo>
                  <a:lnTo>
                    <a:pt x="78"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Customer Behavior- Consumer</a:t>
            </a:r>
          </a:p>
        </p:txBody>
      </p:sp>
      <p:sp>
        <p:nvSpPr>
          <p:cNvPr id="19459" name="Text Placeholder 2"/>
          <p:cNvSpPr>
            <a:spLocks noGrp="1"/>
          </p:cNvSpPr>
          <p:nvPr>
            <p:ph type="body" sz="half" idx="1"/>
          </p:nvPr>
        </p:nvSpPr>
        <p:spPr>
          <a:xfrm>
            <a:off x="533400" y="1981200"/>
            <a:ext cx="4724400" cy="4302125"/>
          </a:xfrm>
        </p:spPr>
        <p:txBody>
          <a:bodyPr>
            <a:normAutofit/>
          </a:bodyPr>
          <a:lstStyle/>
          <a:p>
            <a:pPr marL="0" indent="0">
              <a:buNone/>
            </a:pPr>
            <a:r>
              <a:rPr lang="en-US" sz="2400" b="1" dirty="0"/>
              <a:t>Influences of </a:t>
            </a:r>
            <a:r>
              <a:rPr lang="en-US" sz="2400" b="1" dirty="0">
                <a:solidFill>
                  <a:schemeClr val="tx2"/>
                </a:solidFill>
              </a:rPr>
              <a:t>consumer</a:t>
            </a:r>
            <a:r>
              <a:rPr lang="en-US" sz="2400" b="1" dirty="0"/>
              <a:t> buying decisions include:</a:t>
            </a:r>
          </a:p>
          <a:p>
            <a:pPr marL="171450" lvl="0" indent="-171450"/>
            <a:r>
              <a:rPr lang="en-US" sz="2400" dirty="0"/>
              <a:t>Personal elements</a:t>
            </a:r>
          </a:p>
          <a:p>
            <a:pPr marL="171450" lvl="0" indent="-171450"/>
            <a:r>
              <a:rPr lang="en-US" sz="2400" dirty="0"/>
              <a:t>Psychological elements</a:t>
            </a:r>
          </a:p>
          <a:p>
            <a:pPr marL="171450" lvl="0" indent="-171450"/>
            <a:r>
              <a:rPr lang="en-US" sz="2400" dirty="0"/>
              <a:t>Social elements</a:t>
            </a:r>
          </a:p>
          <a:p>
            <a:pPr marL="171450" lvl="0" indent="-171450"/>
            <a:r>
              <a:rPr lang="en-US" sz="2400" dirty="0"/>
              <a:t>Cultural elements</a:t>
            </a:r>
          </a:p>
        </p:txBody>
      </p:sp>
      <p:pic>
        <p:nvPicPr>
          <p:cNvPr id="43" name="buy shoes" descr="C:\Users\kristinsavko\AppData\Local\Microsoft\Windows\Temporary Internet Files\Content.IE5\YIMDYT4Q\MC900060214[1].wmf"/>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6737085" y="3871082"/>
            <a:ext cx="2006736" cy="2773226"/>
          </a:xfrm>
          <a:prstGeom prst="rect">
            <a:avLst/>
          </a:prstGeom>
          <a:noFill/>
          <a:extLst>
            <a:ext uri="{909E8E84-426E-40DD-AFC4-6F175D3DCCD1}">
              <a14:hiddenFill xmlns:a14="http://schemas.microsoft.com/office/drawing/2010/main">
                <a:solidFill>
                  <a:srgbClr val="FFFFFF"/>
                </a:solidFill>
              </a14:hiddenFill>
            </a:ext>
          </a:extLst>
        </p:spPr>
      </p:pic>
      <p:pic>
        <p:nvPicPr>
          <p:cNvPr id="44" name="buy groceries"/>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5867400" y="609600"/>
            <a:ext cx="2620751" cy="2143886"/>
          </a:xfrm>
          <a:prstGeom prst="rect">
            <a:avLst/>
          </a:prstGeom>
        </p:spPr>
      </p:pic>
      <p:pic>
        <p:nvPicPr>
          <p:cNvPr id="45" name="car lot" descr="C:\Users\kristinsavko\AppData\Local\Microsoft\Windows\Temporary Internet Files\Content.IE5\YIMDYT4Q\MC900060381[1].wmf"/>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4191000" y="3124200"/>
            <a:ext cx="2613095" cy="149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500"/>
                                        <p:tgtEl>
                                          <p:spTgt spid="194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500"/>
                                        <p:tgtEl>
                                          <p:spTgt spid="1945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Effect transition="in" filter="fade">
                                      <p:cBhvr>
                                        <p:cTn id="19"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Customer Behavior- Business</a:t>
            </a:r>
          </a:p>
        </p:txBody>
      </p:sp>
      <p:sp>
        <p:nvSpPr>
          <p:cNvPr id="19459" name="Text Placeholder 2"/>
          <p:cNvSpPr>
            <a:spLocks noGrp="1"/>
          </p:cNvSpPr>
          <p:nvPr>
            <p:ph type="body" sz="half" idx="1"/>
          </p:nvPr>
        </p:nvSpPr>
        <p:spPr>
          <a:xfrm>
            <a:off x="685800" y="1447800"/>
            <a:ext cx="4724400" cy="4302125"/>
          </a:xfrm>
        </p:spPr>
        <p:txBody>
          <a:bodyPr>
            <a:normAutofit/>
          </a:bodyPr>
          <a:lstStyle/>
          <a:p>
            <a:pPr marL="0" indent="0">
              <a:buNone/>
            </a:pPr>
            <a:r>
              <a:rPr lang="en-US" sz="2400" b="1" dirty="0">
                <a:solidFill>
                  <a:schemeClr val="tx2"/>
                </a:solidFill>
              </a:rPr>
              <a:t>Business</a:t>
            </a:r>
            <a:r>
              <a:rPr lang="en-US" sz="2400" b="1" dirty="0"/>
              <a:t> buyers are:</a:t>
            </a:r>
          </a:p>
          <a:p>
            <a:pPr marL="171450" lvl="0" indent="-171450"/>
            <a:r>
              <a:rPr lang="en-US" sz="2400" dirty="0"/>
              <a:t>Trained to negotiate</a:t>
            </a:r>
          </a:p>
          <a:p>
            <a:pPr marL="171450" lvl="0" indent="-171450"/>
            <a:r>
              <a:rPr lang="en-US" sz="2400" dirty="0"/>
              <a:t>Specialists in a line of items</a:t>
            </a:r>
          </a:p>
          <a:p>
            <a:pPr marL="171450" lvl="0" indent="-171450"/>
            <a:r>
              <a:rPr lang="en-US" sz="2400" dirty="0"/>
              <a:t>Experts about the products</a:t>
            </a:r>
          </a:p>
        </p:txBody>
      </p:sp>
      <p:pic>
        <p:nvPicPr>
          <p:cNvPr id="7" name="delivery truck"/>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5029200" y="2057400"/>
            <a:ext cx="3853868" cy="4488753"/>
          </a:xfrm>
          <a:prstGeom prst="rect">
            <a:avLst/>
          </a:prstGeom>
        </p:spPr>
      </p:pic>
    </p:spTree>
    <p:extLst>
      <p:ext uri="{BB962C8B-B14F-4D97-AF65-F5344CB8AC3E}">
        <p14:creationId xmlns:p14="http://schemas.microsoft.com/office/powerpoint/2010/main" val="468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55000" cy="533400"/>
          </a:xfrm>
        </p:spPr>
        <p:txBody>
          <a:bodyPr>
            <a:normAutofit/>
          </a:bodyPr>
          <a:lstStyle/>
          <a:p>
            <a:pPr>
              <a:defRPr/>
            </a:pPr>
            <a:r>
              <a:rPr lang="en-US" sz="2400" b="1" dirty="0" smtClean="0"/>
              <a:t>Consumers and Branding</a:t>
            </a:r>
            <a:endParaRPr lang="en-US" sz="2400" b="1" dirty="0"/>
          </a:p>
        </p:txBody>
      </p:sp>
      <p:sp>
        <p:nvSpPr>
          <p:cNvPr id="20483" name="Text Placeholder 2"/>
          <p:cNvSpPr>
            <a:spLocks noGrp="1"/>
          </p:cNvSpPr>
          <p:nvPr>
            <p:ph type="body" sz="half" idx="1"/>
          </p:nvPr>
        </p:nvSpPr>
        <p:spPr>
          <a:xfrm>
            <a:off x="609600" y="1219200"/>
            <a:ext cx="8102600" cy="4800600"/>
          </a:xfrm>
        </p:spPr>
        <p:txBody>
          <a:bodyPr>
            <a:normAutofit fontScale="55000" lnSpcReduction="20000"/>
          </a:bodyPr>
          <a:lstStyle/>
          <a:p>
            <a:pPr>
              <a:lnSpc>
                <a:spcPct val="120000"/>
              </a:lnSpc>
            </a:pPr>
            <a:r>
              <a:rPr lang="en-US" dirty="0"/>
              <a:t>A </a:t>
            </a:r>
            <a:r>
              <a:rPr lang="en-US" b="1" dirty="0"/>
              <a:t>brand</a:t>
            </a:r>
            <a:r>
              <a:rPr lang="en-US" dirty="0"/>
              <a:t> represents the holistic sum of all information about a product or group of products. This symbolic construct typically consists of a name, identifying mark, logo, visual images or symbols, or mental concepts which distinguishes the product or service. A brand often carries connotations of a product's "promise", the product or service’s point of difference among its competitors which makes it special and unique. Marketers attempt through a brand to give a product a "personality" or an "image". Thus, </a:t>
            </a:r>
            <a:r>
              <a:rPr lang="en-US" b="1" dirty="0"/>
              <a:t>they hope to "brand", or burn, the image into the consumer's mind</a:t>
            </a:r>
            <a:r>
              <a:rPr lang="en-US" dirty="0"/>
              <a:t>; that is, associate the image with the product's quality. Because of this, a brand can form an important element of an advertising theme: it serves as a quick way to show and tell consumers what a supplier has offered to the market</a:t>
            </a:r>
            <a:r>
              <a:rPr lang="en-US" dirty="0" smtClean="0"/>
              <a:t>.</a:t>
            </a:r>
          </a:p>
          <a:p>
            <a:pPr marL="0" indent="0">
              <a:lnSpc>
                <a:spcPct val="120000"/>
              </a:lnSpc>
              <a:buNone/>
            </a:pPr>
            <a:endParaRPr lang="en-US" dirty="0"/>
          </a:p>
          <a:p>
            <a:pPr>
              <a:lnSpc>
                <a:spcPct val="120000"/>
              </a:lnSpc>
            </a:pPr>
            <a:r>
              <a:rPr lang="en-US" dirty="0"/>
              <a:t>Well known products acquire </a:t>
            </a:r>
            <a:r>
              <a:rPr lang="en-US" b="1" dirty="0"/>
              <a:t>brand recognition</a:t>
            </a:r>
            <a:r>
              <a:rPr lang="en-US" dirty="0"/>
              <a:t>. A </a:t>
            </a:r>
            <a:r>
              <a:rPr lang="en-US" b="1" dirty="0"/>
              <a:t>brand name</a:t>
            </a:r>
            <a:r>
              <a:rPr lang="en-US" dirty="0"/>
              <a:t> comprises that part of a brand consisting of words or letters that humans can verbalize. A brand name that has acquired legal protection becomes a trademark</a:t>
            </a:r>
            <a:r>
              <a:rPr lang="en-US" dirty="0" smtClean="0"/>
              <a:t>.</a:t>
            </a:r>
            <a:endParaRPr lang="en-US" dirty="0"/>
          </a:p>
        </p:txBody>
      </p:sp>
      <p:pic>
        <p:nvPicPr>
          <p:cNvPr id="3" name="Picture 2"/>
          <p:cNvPicPr>
            <a:picLocks noChangeAspect="1"/>
          </p:cNvPicPr>
          <p:nvPr/>
        </p:nvPicPr>
        <p:blipFill>
          <a:blip r:embed="rId3"/>
          <a:stretch>
            <a:fillRect/>
          </a:stretch>
        </p:blipFill>
        <p:spPr>
          <a:xfrm>
            <a:off x="6629400" y="476295"/>
            <a:ext cx="961905" cy="723810"/>
          </a:xfrm>
          <a:prstGeom prst="rect">
            <a:avLst/>
          </a:prstGeom>
        </p:spPr>
      </p:pic>
    </p:spTree>
    <p:extLst>
      <p:ext uri="{BB962C8B-B14F-4D97-AF65-F5344CB8AC3E}">
        <p14:creationId xmlns:p14="http://schemas.microsoft.com/office/powerpoint/2010/main" val="4068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 calcmode="lin" valueType="num">
                                      <p:cBhvr additive="base">
                                        <p:cTn id="12"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ARTICULATE_TEMPLATE" val="Corporate Communications"/>
  <p:tag name="PRESENTER_PREVIEW_MOD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NoKlDT5X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0mvRlA5O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LCouabZ2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YSwPtjTx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ljyDGhrU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jOj9IcWj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q1OzpQRL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7.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9.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HC21 Presentation</Template>
  <TotalTime>0</TotalTime>
  <Words>1506</Words>
  <Application>Microsoft Office PowerPoint</Application>
  <PresentationFormat>On-screen Show (4:3)</PresentationFormat>
  <Paragraphs>145</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Humanst521 BT</vt:lpstr>
      <vt:lpstr>Lucida Sans Unicode</vt:lpstr>
      <vt:lpstr>Verdana</vt:lpstr>
      <vt:lpstr>Wingdings 2</vt:lpstr>
      <vt:lpstr>Wingdings 3</vt:lpstr>
      <vt:lpstr>2_Concourse</vt:lpstr>
      <vt:lpstr>Custom Design</vt:lpstr>
      <vt:lpstr>Unit: Principles of Marketing  Lesson 1: Customer Relationships</vt:lpstr>
      <vt:lpstr>What Is Marketing?</vt:lpstr>
      <vt:lpstr>Evolution of Marketing</vt:lpstr>
      <vt:lpstr>Classification of Markets</vt:lpstr>
      <vt:lpstr>Classification of Markets</vt:lpstr>
      <vt:lpstr>Customer Behavior</vt:lpstr>
      <vt:lpstr>Customer Behavior- Consumer</vt:lpstr>
      <vt:lpstr>Customer Behavior- Business</vt:lpstr>
      <vt:lpstr>Consumers and Branding</vt:lpstr>
      <vt:lpstr>Consumers and Branding</vt:lpstr>
      <vt:lpstr>ATTENTION</vt:lpstr>
      <vt:lpstr>Unit: Principles of Marketing Lesson 2: Market Segmentation and Marketing Mix</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2016-02-15T19:32:59Z</dcterms:created>
  <dcterms:modified xsi:type="dcterms:W3CDTF">2019-01-17T16:53:26Z</dcterms:modified>
</cp:coreProperties>
</file>